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20"/>
  </p:notesMasterIdLst>
  <p:sldIdLst>
    <p:sldId id="257" r:id="rId2"/>
    <p:sldId id="263" r:id="rId3"/>
    <p:sldId id="264" r:id="rId4"/>
    <p:sldId id="269" r:id="rId5"/>
    <p:sldId id="276" r:id="rId6"/>
    <p:sldId id="277" r:id="rId7"/>
    <p:sldId id="265" r:id="rId8"/>
    <p:sldId id="271" r:id="rId9"/>
    <p:sldId id="273" r:id="rId10"/>
    <p:sldId id="272" r:id="rId11"/>
    <p:sldId id="274" r:id="rId12"/>
    <p:sldId id="275" r:id="rId13"/>
    <p:sldId id="270" r:id="rId14"/>
    <p:sldId id="279" r:id="rId15"/>
    <p:sldId id="280" r:id="rId16"/>
    <p:sldId id="281" r:id="rId17"/>
    <p:sldId id="278" r:id="rId18"/>
    <p:sldId id="261" r:id="rId19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56E"/>
    <a:srgbClr val="D12127"/>
    <a:srgbClr val="E9EBEA"/>
    <a:srgbClr val="262F3E"/>
    <a:srgbClr val="D12329"/>
    <a:srgbClr val="293241"/>
    <a:srgbClr val="444952"/>
    <a:srgbClr val="28303E"/>
    <a:srgbClr val="EAECEB"/>
    <a:srgbClr val="D22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3786" autoAdjust="0"/>
  </p:normalViewPr>
  <p:slideViewPr>
    <p:cSldViewPr snapToGrid="0">
      <p:cViewPr varScale="1">
        <p:scale>
          <a:sx n="70" d="100"/>
          <a:sy n="70" d="100"/>
        </p:scale>
        <p:origin x="78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7AD15C72-AB8C-4285-8CF6-2AA166F540EC}" type="presOf" srcId="{F2DDA1E3-670B-44D4-94C9-A05EE505DE4D}" destId="{33F23B09-A424-4271-B44D-CCB898A9F91B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ABD6EFF6-12AE-4051-95CA-709EBC9D4CB2}" type="presOf" srcId="{09E3E6A7-B381-4EA9-A8FC-E7E7C01E7B51}" destId="{7C6B53FE-3F36-4BEF-AE80-F39E45D47E5D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6F4F8999-00A8-4C3E-A0CD-4D3978181042}" type="presOf" srcId="{E9C6F758-73E7-492C-8BBD-8044DDA2AF1A}" destId="{2CB0FD8D-8A92-4266-98D2-A7A87A6AA7B8}" srcOrd="0" destOrd="0" presId="urn:microsoft.com/office/officeart/2005/8/layout/default"/>
    <dgm:cxn modelId="{577F2F95-69DC-485F-A631-FA607898C729}" type="presOf" srcId="{7CC0BF4B-D253-4B76-ABD9-4283949C4135}" destId="{56C5F1EF-CEDA-47DC-91C7-583699307AD1}" srcOrd="0" destOrd="0" presId="urn:microsoft.com/office/officeart/2005/8/layout/default"/>
    <dgm:cxn modelId="{63379DC3-BA8D-4C7B-A876-580523A5C0C4}" type="presOf" srcId="{3A6031DF-2933-4AA8-A516-22A760014661}" destId="{00F852FF-DEFF-4379-9297-10A3BEB5CFA4}" srcOrd="0" destOrd="0" presId="urn:microsoft.com/office/officeart/2005/8/layout/default"/>
    <dgm:cxn modelId="{A476928E-68D6-4F56-B3E5-19F1D75D1053}" type="presOf" srcId="{445535EB-4AC1-4590-9928-2034AFF666A5}" destId="{A4F92C77-F031-4A83-BB2A-97E2679B57E9}" srcOrd="0" destOrd="0" presId="urn:microsoft.com/office/officeart/2005/8/layout/default"/>
    <dgm:cxn modelId="{788D4B95-278E-4D08-B53A-1909979577B4}" type="presParOf" srcId="{2CB0FD8D-8A92-4266-98D2-A7A87A6AA7B8}" destId="{7C6B53FE-3F36-4BEF-AE80-F39E45D47E5D}" srcOrd="0" destOrd="0" presId="urn:microsoft.com/office/officeart/2005/8/layout/default"/>
    <dgm:cxn modelId="{7E736D15-97A7-4894-9835-EC34D875A315}" type="presParOf" srcId="{2CB0FD8D-8A92-4266-98D2-A7A87A6AA7B8}" destId="{90C98203-99BA-4C6A-9A90-D36620826F6B}" srcOrd="1" destOrd="0" presId="urn:microsoft.com/office/officeart/2005/8/layout/default"/>
    <dgm:cxn modelId="{E8DD88AA-F30C-4CE8-A955-32FF3596385E}" type="presParOf" srcId="{2CB0FD8D-8A92-4266-98D2-A7A87A6AA7B8}" destId="{33F23B09-A424-4271-B44D-CCB898A9F91B}" srcOrd="2" destOrd="0" presId="urn:microsoft.com/office/officeart/2005/8/layout/default"/>
    <dgm:cxn modelId="{ED861BAF-09F4-4729-B5D2-13A9FFA66E50}" type="presParOf" srcId="{2CB0FD8D-8A92-4266-98D2-A7A87A6AA7B8}" destId="{782E860A-0018-41BF-BEFF-B946CA0A44A8}" srcOrd="3" destOrd="0" presId="urn:microsoft.com/office/officeart/2005/8/layout/default"/>
    <dgm:cxn modelId="{269B5579-770E-45AA-98C5-69CD4235C1C7}" type="presParOf" srcId="{2CB0FD8D-8A92-4266-98D2-A7A87A6AA7B8}" destId="{00F852FF-DEFF-4379-9297-10A3BEB5CFA4}" srcOrd="4" destOrd="0" presId="urn:microsoft.com/office/officeart/2005/8/layout/default"/>
    <dgm:cxn modelId="{8A022395-58FD-4023-9BD0-A1ECC9A4B623}" type="presParOf" srcId="{2CB0FD8D-8A92-4266-98D2-A7A87A6AA7B8}" destId="{E9C7431F-3392-48C0-8E60-008AC3044CFB}" srcOrd="5" destOrd="0" presId="urn:microsoft.com/office/officeart/2005/8/layout/default"/>
    <dgm:cxn modelId="{F9FD64D5-BA38-4FB5-817A-B5BA171327CA}" type="presParOf" srcId="{2CB0FD8D-8A92-4266-98D2-A7A87A6AA7B8}" destId="{56C5F1EF-CEDA-47DC-91C7-583699307AD1}" srcOrd="6" destOrd="0" presId="urn:microsoft.com/office/officeart/2005/8/layout/default"/>
    <dgm:cxn modelId="{1CABA8C7-6772-4E88-8D88-BDB1E8DA7702}" type="presParOf" srcId="{2CB0FD8D-8A92-4266-98D2-A7A87A6AA7B8}" destId="{050A0B62-56AE-4D43-8BBA-B2FA8E327C28}" srcOrd="7" destOrd="0" presId="urn:microsoft.com/office/officeart/2005/8/layout/default"/>
    <dgm:cxn modelId="{07E0FC5A-DC3C-4AA0-854F-94F9BDC19E6E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6F13D2-D111-426A-AE5A-D4297839CF3D}" type="presOf" srcId="{3A6031DF-2933-4AA8-A516-22A760014661}" destId="{00F852FF-DEFF-4379-9297-10A3BEB5CFA4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2A3C0C67-2E3A-4550-8FD2-222D927AC333}" type="presOf" srcId="{7CC0BF4B-D253-4B76-ABD9-4283949C4135}" destId="{56C5F1EF-CEDA-47DC-91C7-583699307AD1}" srcOrd="0" destOrd="0" presId="urn:microsoft.com/office/officeart/2005/8/layout/default"/>
    <dgm:cxn modelId="{7A9DF32C-64E5-48D1-B187-D231CF15E26D}" type="presOf" srcId="{E9C6F758-73E7-492C-8BBD-8044DDA2AF1A}" destId="{2CB0FD8D-8A92-4266-98D2-A7A87A6AA7B8}" srcOrd="0" destOrd="0" presId="urn:microsoft.com/office/officeart/2005/8/layout/default"/>
    <dgm:cxn modelId="{805382FA-A20C-4A46-A2FC-3C58F14CEDB4}" type="presOf" srcId="{09E3E6A7-B381-4EA9-A8FC-E7E7C01E7B51}" destId="{7C6B53FE-3F36-4BEF-AE80-F39E45D47E5D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11B5AB08-7647-4AB3-82BE-48DD763C64B4}" type="presOf" srcId="{F2DDA1E3-670B-44D4-94C9-A05EE505DE4D}" destId="{33F23B09-A424-4271-B44D-CCB898A9F91B}" srcOrd="0" destOrd="0" presId="urn:microsoft.com/office/officeart/2005/8/layout/default"/>
    <dgm:cxn modelId="{B3375EC3-5B74-4256-B06C-9389B995CCAA}" type="presOf" srcId="{445535EB-4AC1-4590-9928-2034AFF666A5}" destId="{A4F92C77-F031-4A83-BB2A-97E2679B57E9}" srcOrd="0" destOrd="0" presId="urn:microsoft.com/office/officeart/2005/8/layout/default"/>
    <dgm:cxn modelId="{4BD13108-7F3E-4069-9C70-0BE294E444FB}" type="presParOf" srcId="{2CB0FD8D-8A92-4266-98D2-A7A87A6AA7B8}" destId="{7C6B53FE-3F36-4BEF-AE80-F39E45D47E5D}" srcOrd="0" destOrd="0" presId="urn:microsoft.com/office/officeart/2005/8/layout/default"/>
    <dgm:cxn modelId="{A00BF349-69DE-469C-8F9C-E8B9946EDA61}" type="presParOf" srcId="{2CB0FD8D-8A92-4266-98D2-A7A87A6AA7B8}" destId="{90C98203-99BA-4C6A-9A90-D36620826F6B}" srcOrd="1" destOrd="0" presId="urn:microsoft.com/office/officeart/2005/8/layout/default"/>
    <dgm:cxn modelId="{7981C470-B47F-491C-9705-487A7ED8366B}" type="presParOf" srcId="{2CB0FD8D-8A92-4266-98D2-A7A87A6AA7B8}" destId="{33F23B09-A424-4271-B44D-CCB898A9F91B}" srcOrd="2" destOrd="0" presId="urn:microsoft.com/office/officeart/2005/8/layout/default"/>
    <dgm:cxn modelId="{8914C658-0B31-4181-A2C8-D0B57FA55F3C}" type="presParOf" srcId="{2CB0FD8D-8A92-4266-98D2-A7A87A6AA7B8}" destId="{782E860A-0018-41BF-BEFF-B946CA0A44A8}" srcOrd="3" destOrd="0" presId="urn:microsoft.com/office/officeart/2005/8/layout/default"/>
    <dgm:cxn modelId="{4DBDCADF-D028-47F3-8F83-E1E7C8ACA940}" type="presParOf" srcId="{2CB0FD8D-8A92-4266-98D2-A7A87A6AA7B8}" destId="{00F852FF-DEFF-4379-9297-10A3BEB5CFA4}" srcOrd="4" destOrd="0" presId="urn:microsoft.com/office/officeart/2005/8/layout/default"/>
    <dgm:cxn modelId="{AF252808-5C94-4F36-B94B-7104E559BF8D}" type="presParOf" srcId="{2CB0FD8D-8A92-4266-98D2-A7A87A6AA7B8}" destId="{E9C7431F-3392-48C0-8E60-008AC3044CFB}" srcOrd="5" destOrd="0" presId="urn:microsoft.com/office/officeart/2005/8/layout/default"/>
    <dgm:cxn modelId="{FBF46103-B193-445B-9BDB-03E243799FED}" type="presParOf" srcId="{2CB0FD8D-8A92-4266-98D2-A7A87A6AA7B8}" destId="{56C5F1EF-CEDA-47DC-91C7-583699307AD1}" srcOrd="6" destOrd="0" presId="urn:microsoft.com/office/officeart/2005/8/layout/default"/>
    <dgm:cxn modelId="{837BF26A-240D-44D7-9F91-87E5438B05D4}" type="presParOf" srcId="{2CB0FD8D-8A92-4266-98D2-A7A87A6AA7B8}" destId="{050A0B62-56AE-4D43-8BBA-B2FA8E327C28}" srcOrd="7" destOrd="0" presId="urn:microsoft.com/office/officeart/2005/8/layout/default"/>
    <dgm:cxn modelId="{944340CA-1D3F-45B2-8FB0-A1D6A25F4532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2A70266B-F177-4FEB-ACD9-0C02D3B1043F}" type="presOf" srcId="{F2DDA1E3-670B-44D4-94C9-A05EE505DE4D}" destId="{33F23B09-A424-4271-B44D-CCB898A9F91B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8DF5C874-68B3-4A80-82AF-9EF093D0F510}" type="presOf" srcId="{E9C6F758-73E7-492C-8BBD-8044DDA2AF1A}" destId="{2CB0FD8D-8A92-4266-98D2-A7A87A6AA7B8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904FC35D-5217-4A37-A73E-4267535B0C09}" type="presOf" srcId="{3A6031DF-2933-4AA8-A516-22A760014661}" destId="{00F852FF-DEFF-4379-9297-10A3BEB5CFA4}" srcOrd="0" destOrd="0" presId="urn:microsoft.com/office/officeart/2005/8/layout/default"/>
    <dgm:cxn modelId="{522605B6-B799-4FCF-B8E7-5B5B018AECA6}" type="presOf" srcId="{445535EB-4AC1-4590-9928-2034AFF666A5}" destId="{A4F92C77-F031-4A83-BB2A-97E2679B57E9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8452B8B4-AF26-4DD4-B746-2086E2CD02AB}" type="presOf" srcId="{7CC0BF4B-D253-4B76-ABD9-4283949C4135}" destId="{56C5F1EF-CEDA-47DC-91C7-583699307AD1}" srcOrd="0" destOrd="0" presId="urn:microsoft.com/office/officeart/2005/8/layout/default"/>
    <dgm:cxn modelId="{AEFD7A77-88DB-4040-9D6E-4DCC6054498C}" type="presOf" srcId="{09E3E6A7-B381-4EA9-A8FC-E7E7C01E7B51}" destId="{7C6B53FE-3F36-4BEF-AE80-F39E45D47E5D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41B82F16-94CE-4E98-91E0-46429B56F5F4}" type="presParOf" srcId="{2CB0FD8D-8A92-4266-98D2-A7A87A6AA7B8}" destId="{7C6B53FE-3F36-4BEF-AE80-F39E45D47E5D}" srcOrd="0" destOrd="0" presId="urn:microsoft.com/office/officeart/2005/8/layout/default"/>
    <dgm:cxn modelId="{902B7F96-78E9-407D-B8D7-E40008F34917}" type="presParOf" srcId="{2CB0FD8D-8A92-4266-98D2-A7A87A6AA7B8}" destId="{90C98203-99BA-4C6A-9A90-D36620826F6B}" srcOrd="1" destOrd="0" presId="urn:microsoft.com/office/officeart/2005/8/layout/default"/>
    <dgm:cxn modelId="{E5C06172-F81F-4F04-8B22-34AC34773DD6}" type="presParOf" srcId="{2CB0FD8D-8A92-4266-98D2-A7A87A6AA7B8}" destId="{33F23B09-A424-4271-B44D-CCB898A9F91B}" srcOrd="2" destOrd="0" presId="urn:microsoft.com/office/officeart/2005/8/layout/default"/>
    <dgm:cxn modelId="{19FFFDC5-DE9B-4748-A2F4-EF1CCF28C802}" type="presParOf" srcId="{2CB0FD8D-8A92-4266-98D2-A7A87A6AA7B8}" destId="{782E860A-0018-41BF-BEFF-B946CA0A44A8}" srcOrd="3" destOrd="0" presId="urn:microsoft.com/office/officeart/2005/8/layout/default"/>
    <dgm:cxn modelId="{8901200C-2916-4C50-85BF-FB8EAF70DAFB}" type="presParOf" srcId="{2CB0FD8D-8A92-4266-98D2-A7A87A6AA7B8}" destId="{00F852FF-DEFF-4379-9297-10A3BEB5CFA4}" srcOrd="4" destOrd="0" presId="urn:microsoft.com/office/officeart/2005/8/layout/default"/>
    <dgm:cxn modelId="{AF1AB187-97E7-44BC-8727-41FE1A5C0472}" type="presParOf" srcId="{2CB0FD8D-8A92-4266-98D2-A7A87A6AA7B8}" destId="{E9C7431F-3392-48C0-8E60-008AC3044CFB}" srcOrd="5" destOrd="0" presId="urn:microsoft.com/office/officeart/2005/8/layout/default"/>
    <dgm:cxn modelId="{59074683-14B6-496A-9223-4A84B048FF64}" type="presParOf" srcId="{2CB0FD8D-8A92-4266-98D2-A7A87A6AA7B8}" destId="{56C5F1EF-CEDA-47DC-91C7-583699307AD1}" srcOrd="6" destOrd="0" presId="urn:microsoft.com/office/officeart/2005/8/layout/default"/>
    <dgm:cxn modelId="{4A7E3230-CCDC-4A02-B341-42D67F8CD04D}" type="presParOf" srcId="{2CB0FD8D-8A92-4266-98D2-A7A87A6AA7B8}" destId="{050A0B62-56AE-4D43-8BBA-B2FA8E327C28}" srcOrd="7" destOrd="0" presId="urn:microsoft.com/office/officeart/2005/8/layout/default"/>
    <dgm:cxn modelId="{B37B5DD1-66E3-48F2-B05C-40E8613CE22A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81D7C894-8B49-4DD1-AFFC-B7BF8D28EF25}" type="presOf" srcId="{F2DDA1E3-670B-44D4-94C9-A05EE505DE4D}" destId="{33F23B09-A424-4271-B44D-CCB898A9F91B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64AF77E1-4A16-42FE-B272-798CC6DDE7BD}" type="presOf" srcId="{7CC0BF4B-D253-4B76-ABD9-4283949C4135}" destId="{56C5F1EF-CEDA-47DC-91C7-583699307AD1}" srcOrd="0" destOrd="0" presId="urn:microsoft.com/office/officeart/2005/8/layout/default"/>
    <dgm:cxn modelId="{10F32A4D-F6F9-48E2-B537-51A7E2D7BD02}" type="presOf" srcId="{3A6031DF-2933-4AA8-A516-22A760014661}" destId="{00F852FF-DEFF-4379-9297-10A3BEB5CFA4}" srcOrd="0" destOrd="0" presId="urn:microsoft.com/office/officeart/2005/8/layout/default"/>
    <dgm:cxn modelId="{5B4F3975-F224-4A24-8A7F-3872CB6A176E}" type="presOf" srcId="{E9C6F758-73E7-492C-8BBD-8044DDA2AF1A}" destId="{2CB0FD8D-8A92-4266-98D2-A7A87A6AA7B8}" srcOrd="0" destOrd="0" presId="urn:microsoft.com/office/officeart/2005/8/layout/default"/>
    <dgm:cxn modelId="{708158C5-DA8C-4CE4-8337-9F914D87B26D}" type="presOf" srcId="{445535EB-4AC1-4590-9928-2034AFF666A5}" destId="{A4F92C77-F031-4A83-BB2A-97E2679B57E9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A796493B-E798-46FB-8665-BD51CA3A207E}" type="presOf" srcId="{09E3E6A7-B381-4EA9-A8FC-E7E7C01E7B51}" destId="{7C6B53FE-3F36-4BEF-AE80-F39E45D47E5D}" srcOrd="0" destOrd="0" presId="urn:microsoft.com/office/officeart/2005/8/layout/default"/>
    <dgm:cxn modelId="{7D9D4739-0773-411D-B4BB-6C70B8BA362D}" type="presParOf" srcId="{2CB0FD8D-8A92-4266-98D2-A7A87A6AA7B8}" destId="{7C6B53FE-3F36-4BEF-AE80-F39E45D47E5D}" srcOrd="0" destOrd="0" presId="urn:microsoft.com/office/officeart/2005/8/layout/default"/>
    <dgm:cxn modelId="{93B1B3BB-8BDB-4572-9ADF-77FCC79EA73E}" type="presParOf" srcId="{2CB0FD8D-8A92-4266-98D2-A7A87A6AA7B8}" destId="{90C98203-99BA-4C6A-9A90-D36620826F6B}" srcOrd="1" destOrd="0" presId="urn:microsoft.com/office/officeart/2005/8/layout/default"/>
    <dgm:cxn modelId="{18D84608-795C-40ED-959B-CFBDACF07BB9}" type="presParOf" srcId="{2CB0FD8D-8A92-4266-98D2-A7A87A6AA7B8}" destId="{33F23B09-A424-4271-B44D-CCB898A9F91B}" srcOrd="2" destOrd="0" presId="urn:microsoft.com/office/officeart/2005/8/layout/default"/>
    <dgm:cxn modelId="{4E43C0F9-BB3B-4E6F-B246-B657A3BD4A7E}" type="presParOf" srcId="{2CB0FD8D-8A92-4266-98D2-A7A87A6AA7B8}" destId="{782E860A-0018-41BF-BEFF-B946CA0A44A8}" srcOrd="3" destOrd="0" presId="urn:microsoft.com/office/officeart/2005/8/layout/default"/>
    <dgm:cxn modelId="{CB8085E9-C1BB-40A9-8110-B713F1F09EE5}" type="presParOf" srcId="{2CB0FD8D-8A92-4266-98D2-A7A87A6AA7B8}" destId="{00F852FF-DEFF-4379-9297-10A3BEB5CFA4}" srcOrd="4" destOrd="0" presId="urn:microsoft.com/office/officeart/2005/8/layout/default"/>
    <dgm:cxn modelId="{3F720288-FC2B-4253-AE14-E44117243143}" type="presParOf" srcId="{2CB0FD8D-8A92-4266-98D2-A7A87A6AA7B8}" destId="{E9C7431F-3392-48C0-8E60-008AC3044CFB}" srcOrd="5" destOrd="0" presId="urn:microsoft.com/office/officeart/2005/8/layout/default"/>
    <dgm:cxn modelId="{7376C77C-0178-4C8E-8DD3-8E58804FD6B9}" type="presParOf" srcId="{2CB0FD8D-8A92-4266-98D2-A7A87A6AA7B8}" destId="{56C5F1EF-CEDA-47DC-91C7-583699307AD1}" srcOrd="6" destOrd="0" presId="urn:microsoft.com/office/officeart/2005/8/layout/default"/>
    <dgm:cxn modelId="{A39E0A2E-2F6D-4F69-AF36-EDB96A50D324}" type="presParOf" srcId="{2CB0FD8D-8A92-4266-98D2-A7A87A6AA7B8}" destId="{050A0B62-56AE-4D43-8BBA-B2FA8E327C28}" srcOrd="7" destOrd="0" presId="urn:microsoft.com/office/officeart/2005/8/layout/default"/>
    <dgm:cxn modelId="{D76C1108-4644-455D-9C6C-B5A71F795BEE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C1DC874F-6B03-42C8-BF18-7DFFD7ED9D7F}" type="presOf" srcId="{F2DDA1E3-670B-44D4-94C9-A05EE505DE4D}" destId="{33F23B09-A424-4271-B44D-CCB898A9F91B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F5E7EE47-C716-402F-9B87-005A518A6252}" type="presOf" srcId="{445535EB-4AC1-4590-9928-2034AFF666A5}" destId="{A4F92C77-F031-4A83-BB2A-97E2679B57E9}" srcOrd="0" destOrd="0" presId="urn:microsoft.com/office/officeart/2005/8/layout/default"/>
    <dgm:cxn modelId="{9EA97FE6-50B7-4E0F-B0AD-70E417D0CCF5}" type="presOf" srcId="{09E3E6A7-B381-4EA9-A8FC-E7E7C01E7B51}" destId="{7C6B53FE-3F36-4BEF-AE80-F39E45D47E5D}" srcOrd="0" destOrd="0" presId="urn:microsoft.com/office/officeart/2005/8/layout/default"/>
    <dgm:cxn modelId="{0D719DD6-AD07-455B-A5C6-7F28C512D624}" type="presOf" srcId="{3A6031DF-2933-4AA8-A516-22A760014661}" destId="{00F852FF-DEFF-4379-9297-10A3BEB5CFA4}" srcOrd="0" destOrd="0" presId="urn:microsoft.com/office/officeart/2005/8/layout/default"/>
    <dgm:cxn modelId="{1162251B-3197-4998-9897-8A4C9EB8BFDA}" type="presOf" srcId="{E9C6F758-73E7-492C-8BBD-8044DDA2AF1A}" destId="{2CB0FD8D-8A92-4266-98D2-A7A87A6AA7B8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56F21FB5-F578-403F-A2FA-19384A6DF4E3}" type="presOf" srcId="{7CC0BF4B-D253-4B76-ABD9-4283949C4135}" destId="{56C5F1EF-CEDA-47DC-91C7-583699307AD1}" srcOrd="0" destOrd="0" presId="urn:microsoft.com/office/officeart/2005/8/layout/default"/>
    <dgm:cxn modelId="{D020328A-4DCC-48E2-A0B7-F08C0A81F36D}" type="presParOf" srcId="{2CB0FD8D-8A92-4266-98D2-A7A87A6AA7B8}" destId="{7C6B53FE-3F36-4BEF-AE80-F39E45D47E5D}" srcOrd="0" destOrd="0" presId="urn:microsoft.com/office/officeart/2005/8/layout/default"/>
    <dgm:cxn modelId="{830120F7-8335-42C7-80DC-9F6CDB52A26D}" type="presParOf" srcId="{2CB0FD8D-8A92-4266-98D2-A7A87A6AA7B8}" destId="{90C98203-99BA-4C6A-9A90-D36620826F6B}" srcOrd="1" destOrd="0" presId="urn:microsoft.com/office/officeart/2005/8/layout/default"/>
    <dgm:cxn modelId="{B6DA25EF-A9A8-436D-8AC2-566809AC9086}" type="presParOf" srcId="{2CB0FD8D-8A92-4266-98D2-A7A87A6AA7B8}" destId="{33F23B09-A424-4271-B44D-CCB898A9F91B}" srcOrd="2" destOrd="0" presId="urn:microsoft.com/office/officeart/2005/8/layout/default"/>
    <dgm:cxn modelId="{FAFC119A-B408-4189-8ED8-6A2BA120C588}" type="presParOf" srcId="{2CB0FD8D-8A92-4266-98D2-A7A87A6AA7B8}" destId="{782E860A-0018-41BF-BEFF-B946CA0A44A8}" srcOrd="3" destOrd="0" presId="urn:microsoft.com/office/officeart/2005/8/layout/default"/>
    <dgm:cxn modelId="{6E8B8780-0FFA-46B6-9009-49F516DA4907}" type="presParOf" srcId="{2CB0FD8D-8A92-4266-98D2-A7A87A6AA7B8}" destId="{00F852FF-DEFF-4379-9297-10A3BEB5CFA4}" srcOrd="4" destOrd="0" presId="urn:microsoft.com/office/officeart/2005/8/layout/default"/>
    <dgm:cxn modelId="{5037F747-3252-4AAE-9D55-3EC3529CA533}" type="presParOf" srcId="{2CB0FD8D-8A92-4266-98D2-A7A87A6AA7B8}" destId="{E9C7431F-3392-48C0-8E60-008AC3044CFB}" srcOrd="5" destOrd="0" presId="urn:microsoft.com/office/officeart/2005/8/layout/default"/>
    <dgm:cxn modelId="{EEFD55BD-E14A-4F3A-A94C-FDA298997C3D}" type="presParOf" srcId="{2CB0FD8D-8A92-4266-98D2-A7A87A6AA7B8}" destId="{56C5F1EF-CEDA-47DC-91C7-583699307AD1}" srcOrd="6" destOrd="0" presId="urn:microsoft.com/office/officeart/2005/8/layout/default"/>
    <dgm:cxn modelId="{15F8CC3A-F60A-49C2-98EA-EF40E1CEDED5}" type="presParOf" srcId="{2CB0FD8D-8A92-4266-98D2-A7A87A6AA7B8}" destId="{050A0B62-56AE-4D43-8BBA-B2FA8E327C28}" srcOrd="7" destOrd="0" presId="urn:microsoft.com/office/officeart/2005/8/layout/default"/>
    <dgm:cxn modelId="{9997F8AD-963A-4508-A20F-A8227F62FDF7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7D36D697-CF7B-4954-8C13-81C15B0422EA}" type="presOf" srcId="{3A6031DF-2933-4AA8-A516-22A760014661}" destId="{00F852FF-DEFF-4379-9297-10A3BEB5CFA4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462AD81B-0334-4971-BDE0-50387AB11BA9}" type="presOf" srcId="{E9C6F758-73E7-492C-8BBD-8044DDA2AF1A}" destId="{2CB0FD8D-8A92-4266-98D2-A7A87A6AA7B8}" srcOrd="0" destOrd="0" presId="urn:microsoft.com/office/officeart/2005/8/layout/default"/>
    <dgm:cxn modelId="{4B6B1DAB-5219-4EFE-9957-59F61978B1B1}" type="presOf" srcId="{445535EB-4AC1-4590-9928-2034AFF666A5}" destId="{A4F92C77-F031-4A83-BB2A-97E2679B57E9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FC68FCF2-B259-416B-AAC1-218FE508C4D4}" type="presOf" srcId="{09E3E6A7-B381-4EA9-A8FC-E7E7C01E7B51}" destId="{7C6B53FE-3F36-4BEF-AE80-F39E45D47E5D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ACC44B89-D510-46A6-8F92-E8AD56AEE219}" type="presOf" srcId="{F2DDA1E3-670B-44D4-94C9-A05EE505DE4D}" destId="{33F23B09-A424-4271-B44D-CCB898A9F91B}" srcOrd="0" destOrd="0" presId="urn:microsoft.com/office/officeart/2005/8/layout/default"/>
    <dgm:cxn modelId="{415DC167-911A-420C-BA79-CD2DA0F65513}" type="presOf" srcId="{7CC0BF4B-D253-4B76-ABD9-4283949C4135}" destId="{56C5F1EF-CEDA-47DC-91C7-583699307AD1}" srcOrd="0" destOrd="0" presId="urn:microsoft.com/office/officeart/2005/8/layout/default"/>
    <dgm:cxn modelId="{CF07A7F0-982D-4438-8DDC-F1CBF18C3EE5}" type="presParOf" srcId="{2CB0FD8D-8A92-4266-98D2-A7A87A6AA7B8}" destId="{7C6B53FE-3F36-4BEF-AE80-F39E45D47E5D}" srcOrd="0" destOrd="0" presId="urn:microsoft.com/office/officeart/2005/8/layout/default"/>
    <dgm:cxn modelId="{A25F5573-36EA-42B6-B29E-899009FD7A28}" type="presParOf" srcId="{2CB0FD8D-8A92-4266-98D2-A7A87A6AA7B8}" destId="{90C98203-99BA-4C6A-9A90-D36620826F6B}" srcOrd="1" destOrd="0" presId="urn:microsoft.com/office/officeart/2005/8/layout/default"/>
    <dgm:cxn modelId="{5C02DA70-6BAD-4272-8707-96283D23B332}" type="presParOf" srcId="{2CB0FD8D-8A92-4266-98D2-A7A87A6AA7B8}" destId="{33F23B09-A424-4271-B44D-CCB898A9F91B}" srcOrd="2" destOrd="0" presId="urn:microsoft.com/office/officeart/2005/8/layout/default"/>
    <dgm:cxn modelId="{D68081F5-B3A4-4761-9840-F377D5824F2C}" type="presParOf" srcId="{2CB0FD8D-8A92-4266-98D2-A7A87A6AA7B8}" destId="{782E860A-0018-41BF-BEFF-B946CA0A44A8}" srcOrd="3" destOrd="0" presId="urn:microsoft.com/office/officeart/2005/8/layout/default"/>
    <dgm:cxn modelId="{8617080D-E2D3-4240-997A-DD883D16BB7D}" type="presParOf" srcId="{2CB0FD8D-8A92-4266-98D2-A7A87A6AA7B8}" destId="{00F852FF-DEFF-4379-9297-10A3BEB5CFA4}" srcOrd="4" destOrd="0" presId="urn:microsoft.com/office/officeart/2005/8/layout/default"/>
    <dgm:cxn modelId="{B4E9F01B-4FA9-4E0F-ABE6-38DF6715EDBC}" type="presParOf" srcId="{2CB0FD8D-8A92-4266-98D2-A7A87A6AA7B8}" destId="{E9C7431F-3392-48C0-8E60-008AC3044CFB}" srcOrd="5" destOrd="0" presId="urn:microsoft.com/office/officeart/2005/8/layout/default"/>
    <dgm:cxn modelId="{699899EC-9706-4034-9C8A-509F7D0CA660}" type="presParOf" srcId="{2CB0FD8D-8A92-4266-98D2-A7A87A6AA7B8}" destId="{56C5F1EF-CEDA-47DC-91C7-583699307AD1}" srcOrd="6" destOrd="0" presId="urn:microsoft.com/office/officeart/2005/8/layout/default"/>
    <dgm:cxn modelId="{C1A05DCF-0715-4AAC-95D1-F452A817A54E}" type="presParOf" srcId="{2CB0FD8D-8A92-4266-98D2-A7A87A6AA7B8}" destId="{050A0B62-56AE-4D43-8BBA-B2FA8E327C28}" srcOrd="7" destOrd="0" presId="urn:microsoft.com/office/officeart/2005/8/layout/default"/>
    <dgm:cxn modelId="{0FEC3F93-B1F0-4FD6-B490-C3453E1D4210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94AC04-D83B-4F4F-B341-7BF8A6D963C8}" type="presOf" srcId="{E9C6F758-73E7-492C-8BBD-8044DDA2AF1A}" destId="{2CB0FD8D-8A92-4266-98D2-A7A87A6AA7B8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95121B3E-7E7B-4D16-9DF8-94A221A81920}" type="presOf" srcId="{7CC0BF4B-D253-4B76-ABD9-4283949C4135}" destId="{56C5F1EF-CEDA-47DC-91C7-583699307AD1}" srcOrd="0" destOrd="0" presId="urn:microsoft.com/office/officeart/2005/8/layout/default"/>
    <dgm:cxn modelId="{32BDA0BB-3E73-48EB-A824-CFB0011B51C4}" type="presOf" srcId="{09E3E6A7-B381-4EA9-A8FC-E7E7C01E7B51}" destId="{7C6B53FE-3F36-4BEF-AE80-F39E45D47E5D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7C6DFB60-9D2C-479C-8616-63972C184D7D}" type="presOf" srcId="{F2DDA1E3-670B-44D4-94C9-A05EE505DE4D}" destId="{33F23B09-A424-4271-B44D-CCB898A9F91B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9CCE2E4D-2C16-4E9F-BEB2-621B544FC689}" type="presOf" srcId="{445535EB-4AC1-4590-9928-2034AFF666A5}" destId="{A4F92C77-F031-4A83-BB2A-97E2679B57E9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A18D44A6-9195-400A-A279-0E28D854BE44}" type="presOf" srcId="{3A6031DF-2933-4AA8-A516-22A760014661}" destId="{00F852FF-DEFF-4379-9297-10A3BEB5CFA4}" srcOrd="0" destOrd="0" presId="urn:microsoft.com/office/officeart/2005/8/layout/default"/>
    <dgm:cxn modelId="{D1778596-B085-49A4-A742-DD8369295E58}" type="presParOf" srcId="{2CB0FD8D-8A92-4266-98D2-A7A87A6AA7B8}" destId="{7C6B53FE-3F36-4BEF-AE80-F39E45D47E5D}" srcOrd="0" destOrd="0" presId="urn:microsoft.com/office/officeart/2005/8/layout/default"/>
    <dgm:cxn modelId="{7D4EF6A4-04CD-4967-BFD1-2B746D06997B}" type="presParOf" srcId="{2CB0FD8D-8A92-4266-98D2-A7A87A6AA7B8}" destId="{90C98203-99BA-4C6A-9A90-D36620826F6B}" srcOrd="1" destOrd="0" presId="urn:microsoft.com/office/officeart/2005/8/layout/default"/>
    <dgm:cxn modelId="{42122004-6479-4566-A2B6-E84CF9569243}" type="presParOf" srcId="{2CB0FD8D-8A92-4266-98D2-A7A87A6AA7B8}" destId="{33F23B09-A424-4271-B44D-CCB898A9F91B}" srcOrd="2" destOrd="0" presId="urn:microsoft.com/office/officeart/2005/8/layout/default"/>
    <dgm:cxn modelId="{72DFCE28-2C21-420E-85E3-4E2E4C6A1D0C}" type="presParOf" srcId="{2CB0FD8D-8A92-4266-98D2-A7A87A6AA7B8}" destId="{782E860A-0018-41BF-BEFF-B946CA0A44A8}" srcOrd="3" destOrd="0" presId="urn:microsoft.com/office/officeart/2005/8/layout/default"/>
    <dgm:cxn modelId="{D8B6F85D-89EB-421D-9814-5BDA0757240C}" type="presParOf" srcId="{2CB0FD8D-8A92-4266-98D2-A7A87A6AA7B8}" destId="{00F852FF-DEFF-4379-9297-10A3BEB5CFA4}" srcOrd="4" destOrd="0" presId="urn:microsoft.com/office/officeart/2005/8/layout/default"/>
    <dgm:cxn modelId="{ED78F0E6-AD6D-44D5-A6E6-04FDFEE1AB91}" type="presParOf" srcId="{2CB0FD8D-8A92-4266-98D2-A7A87A6AA7B8}" destId="{E9C7431F-3392-48C0-8E60-008AC3044CFB}" srcOrd="5" destOrd="0" presId="urn:microsoft.com/office/officeart/2005/8/layout/default"/>
    <dgm:cxn modelId="{FEF8E883-F4E7-4970-8882-8F4D90ECEBC5}" type="presParOf" srcId="{2CB0FD8D-8A92-4266-98D2-A7A87A6AA7B8}" destId="{56C5F1EF-CEDA-47DC-91C7-583699307AD1}" srcOrd="6" destOrd="0" presId="urn:microsoft.com/office/officeart/2005/8/layout/default"/>
    <dgm:cxn modelId="{1EC26EEE-A639-48E4-B3EB-3DF6F3D11491}" type="presParOf" srcId="{2CB0FD8D-8A92-4266-98D2-A7A87A6AA7B8}" destId="{050A0B62-56AE-4D43-8BBA-B2FA8E327C28}" srcOrd="7" destOrd="0" presId="urn:microsoft.com/office/officeart/2005/8/layout/default"/>
    <dgm:cxn modelId="{89991104-276B-4C09-B2DC-F1936F2E87F0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B899EB60-396C-4E29-A3D5-E8420A6F6303}" type="presOf" srcId="{F2DDA1E3-670B-44D4-94C9-A05EE505DE4D}" destId="{33F23B09-A424-4271-B44D-CCB898A9F91B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EC4EC180-22AC-425C-B001-81EBEB10659F}" type="presOf" srcId="{09E3E6A7-B381-4EA9-A8FC-E7E7C01E7B51}" destId="{7C6B53FE-3F36-4BEF-AE80-F39E45D47E5D}" srcOrd="0" destOrd="0" presId="urn:microsoft.com/office/officeart/2005/8/layout/default"/>
    <dgm:cxn modelId="{757D0D63-A6C3-4027-BB90-3E27E13CB4E4}" type="presOf" srcId="{445535EB-4AC1-4590-9928-2034AFF666A5}" destId="{A4F92C77-F031-4A83-BB2A-97E2679B57E9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F818FE67-54E9-4253-A379-635D836BF6D6}" type="presOf" srcId="{7CC0BF4B-D253-4B76-ABD9-4283949C4135}" destId="{56C5F1EF-CEDA-47DC-91C7-583699307AD1}" srcOrd="0" destOrd="0" presId="urn:microsoft.com/office/officeart/2005/8/layout/default"/>
    <dgm:cxn modelId="{1A9418FD-099B-4561-848D-2E6A95DCA08D}" type="presOf" srcId="{E9C6F758-73E7-492C-8BBD-8044DDA2AF1A}" destId="{2CB0FD8D-8A92-4266-98D2-A7A87A6AA7B8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8B898BC1-515D-4CED-BE0E-15D47ADFBD20}" type="presOf" srcId="{3A6031DF-2933-4AA8-A516-22A760014661}" destId="{00F852FF-DEFF-4379-9297-10A3BEB5CFA4}" srcOrd="0" destOrd="0" presId="urn:microsoft.com/office/officeart/2005/8/layout/default"/>
    <dgm:cxn modelId="{5B842319-0E7B-440D-9B59-3E591A5A20FB}" type="presParOf" srcId="{2CB0FD8D-8A92-4266-98D2-A7A87A6AA7B8}" destId="{7C6B53FE-3F36-4BEF-AE80-F39E45D47E5D}" srcOrd="0" destOrd="0" presId="urn:microsoft.com/office/officeart/2005/8/layout/default"/>
    <dgm:cxn modelId="{C74C2AA8-172B-412C-A5B3-9A63C402E14F}" type="presParOf" srcId="{2CB0FD8D-8A92-4266-98D2-A7A87A6AA7B8}" destId="{90C98203-99BA-4C6A-9A90-D36620826F6B}" srcOrd="1" destOrd="0" presId="urn:microsoft.com/office/officeart/2005/8/layout/default"/>
    <dgm:cxn modelId="{3AFF4EE1-E9F1-483A-8D73-BA6060D3D2CA}" type="presParOf" srcId="{2CB0FD8D-8A92-4266-98D2-A7A87A6AA7B8}" destId="{33F23B09-A424-4271-B44D-CCB898A9F91B}" srcOrd="2" destOrd="0" presId="urn:microsoft.com/office/officeart/2005/8/layout/default"/>
    <dgm:cxn modelId="{E5D767F0-6F72-4DC0-BA69-D0BE3D35DC76}" type="presParOf" srcId="{2CB0FD8D-8A92-4266-98D2-A7A87A6AA7B8}" destId="{782E860A-0018-41BF-BEFF-B946CA0A44A8}" srcOrd="3" destOrd="0" presId="urn:microsoft.com/office/officeart/2005/8/layout/default"/>
    <dgm:cxn modelId="{7CB13908-4C2A-443F-9955-9B9900442CDD}" type="presParOf" srcId="{2CB0FD8D-8A92-4266-98D2-A7A87A6AA7B8}" destId="{00F852FF-DEFF-4379-9297-10A3BEB5CFA4}" srcOrd="4" destOrd="0" presId="urn:microsoft.com/office/officeart/2005/8/layout/default"/>
    <dgm:cxn modelId="{C7035B6C-EA93-438C-9E4F-17ED4740F0E5}" type="presParOf" srcId="{2CB0FD8D-8A92-4266-98D2-A7A87A6AA7B8}" destId="{E9C7431F-3392-48C0-8E60-008AC3044CFB}" srcOrd="5" destOrd="0" presId="urn:microsoft.com/office/officeart/2005/8/layout/default"/>
    <dgm:cxn modelId="{011B5356-9AAF-497E-AB17-A880A432BF80}" type="presParOf" srcId="{2CB0FD8D-8A92-4266-98D2-A7A87A6AA7B8}" destId="{56C5F1EF-CEDA-47DC-91C7-583699307AD1}" srcOrd="6" destOrd="0" presId="urn:microsoft.com/office/officeart/2005/8/layout/default"/>
    <dgm:cxn modelId="{B12485FA-B58A-4317-995D-1A12C1DBAB9C}" type="presParOf" srcId="{2CB0FD8D-8A92-4266-98D2-A7A87A6AA7B8}" destId="{050A0B62-56AE-4D43-8BBA-B2FA8E327C28}" srcOrd="7" destOrd="0" presId="urn:microsoft.com/office/officeart/2005/8/layout/default"/>
    <dgm:cxn modelId="{2012C595-9E3F-4517-A49F-42352200C912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538219-D1A7-4B32-96BF-29D498AE0A15}" type="presOf" srcId="{445535EB-4AC1-4590-9928-2034AFF666A5}" destId="{A4F92C77-F031-4A83-BB2A-97E2679B57E9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73E52C69-40F7-4E6A-8C9F-2143F6D192AD}" type="presOf" srcId="{3A6031DF-2933-4AA8-A516-22A760014661}" destId="{00F852FF-DEFF-4379-9297-10A3BEB5CFA4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836D78B7-F17D-4860-B284-B63259573C7E}" type="presOf" srcId="{09E3E6A7-B381-4EA9-A8FC-E7E7C01E7B51}" destId="{7C6B53FE-3F36-4BEF-AE80-F39E45D47E5D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6311DBF6-CD02-4274-BB20-9D1173B516EF}" type="presOf" srcId="{7CC0BF4B-D253-4B76-ABD9-4283949C4135}" destId="{56C5F1EF-CEDA-47DC-91C7-583699307AD1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341B664E-6596-4B1A-B1F0-15B552E71992}" type="presOf" srcId="{E9C6F758-73E7-492C-8BBD-8044DDA2AF1A}" destId="{2CB0FD8D-8A92-4266-98D2-A7A87A6AA7B8}" srcOrd="0" destOrd="0" presId="urn:microsoft.com/office/officeart/2005/8/layout/default"/>
    <dgm:cxn modelId="{E730181A-E912-4822-824D-590150F36C15}" type="presOf" srcId="{F2DDA1E3-670B-44D4-94C9-A05EE505DE4D}" destId="{33F23B09-A424-4271-B44D-CCB898A9F91B}" srcOrd="0" destOrd="0" presId="urn:microsoft.com/office/officeart/2005/8/layout/default"/>
    <dgm:cxn modelId="{1872420B-69F4-4FFA-A0F7-6E823943A11C}" type="presParOf" srcId="{2CB0FD8D-8A92-4266-98D2-A7A87A6AA7B8}" destId="{7C6B53FE-3F36-4BEF-AE80-F39E45D47E5D}" srcOrd="0" destOrd="0" presId="urn:microsoft.com/office/officeart/2005/8/layout/default"/>
    <dgm:cxn modelId="{9CDAFC90-58C7-41B6-8B4D-7A4AE3D32DAF}" type="presParOf" srcId="{2CB0FD8D-8A92-4266-98D2-A7A87A6AA7B8}" destId="{90C98203-99BA-4C6A-9A90-D36620826F6B}" srcOrd="1" destOrd="0" presId="urn:microsoft.com/office/officeart/2005/8/layout/default"/>
    <dgm:cxn modelId="{02190E8C-8104-4D91-A435-B7065DF6C57C}" type="presParOf" srcId="{2CB0FD8D-8A92-4266-98D2-A7A87A6AA7B8}" destId="{33F23B09-A424-4271-B44D-CCB898A9F91B}" srcOrd="2" destOrd="0" presId="urn:microsoft.com/office/officeart/2005/8/layout/default"/>
    <dgm:cxn modelId="{6EA9FAFF-0474-400A-919A-3E0023A6B0D6}" type="presParOf" srcId="{2CB0FD8D-8A92-4266-98D2-A7A87A6AA7B8}" destId="{782E860A-0018-41BF-BEFF-B946CA0A44A8}" srcOrd="3" destOrd="0" presId="urn:microsoft.com/office/officeart/2005/8/layout/default"/>
    <dgm:cxn modelId="{B68027A4-65BA-48E6-BEA7-92E98A6016C2}" type="presParOf" srcId="{2CB0FD8D-8A92-4266-98D2-A7A87A6AA7B8}" destId="{00F852FF-DEFF-4379-9297-10A3BEB5CFA4}" srcOrd="4" destOrd="0" presId="urn:microsoft.com/office/officeart/2005/8/layout/default"/>
    <dgm:cxn modelId="{A61C95B6-DA88-41D6-944C-C2FF37F7E004}" type="presParOf" srcId="{2CB0FD8D-8A92-4266-98D2-A7A87A6AA7B8}" destId="{E9C7431F-3392-48C0-8E60-008AC3044CFB}" srcOrd="5" destOrd="0" presId="urn:microsoft.com/office/officeart/2005/8/layout/default"/>
    <dgm:cxn modelId="{44F102A0-1D9A-4091-8467-DF139FB9426A}" type="presParOf" srcId="{2CB0FD8D-8A92-4266-98D2-A7A87A6AA7B8}" destId="{56C5F1EF-CEDA-47DC-91C7-583699307AD1}" srcOrd="6" destOrd="0" presId="urn:microsoft.com/office/officeart/2005/8/layout/default"/>
    <dgm:cxn modelId="{5295C304-B961-424A-BE5C-16E39655F306}" type="presParOf" srcId="{2CB0FD8D-8A92-4266-98D2-A7A87A6AA7B8}" destId="{050A0B62-56AE-4D43-8BBA-B2FA8E327C28}" srcOrd="7" destOrd="0" presId="urn:microsoft.com/office/officeart/2005/8/layout/default"/>
    <dgm:cxn modelId="{438A67AF-55F6-45E4-8639-85419E76BDDE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45B554-6B84-4F72-A072-03117408EB75}" type="presOf" srcId="{445535EB-4AC1-4590-9928-2034AFF666A5}" destId="{A4F92C77-F031-4A83-BB2A-97E2679B57E9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74E358E0-9F5A-4C94-B964-394D5B1B1730}" type="presOf" srcId="{F2DDA1E3-670B-44D4-94C9-A05EE505DE4D}" destId="{33F23B09-A424-4271-B44D-CCB898A9F91B}" srcOrd="0" destOrd="0" presId="urn:microsoft.com/office/officeart/2005/8/layout/default"/>
    <dgm:cxn modelId="{061D221D-7FCB-4686-976B-3CDD149EF198}" type="presOf" srcId="{09E3E6A7-B381-4EA9-A8FC-E7E7C01E7B51}" destId="{7C6B53FE-3F36-4BEF-AE80-F39E45D47E5D}" srcOrd="0" destOrd="0" presId="urn:microsoft.com/office/officeart/2005/8/layout/default"/>
    <dgm:cxn modelId="{860A8EFE-65D4-4861-8BBB-D24E6E0E0AD1}" type="presOf" srcId="{7CC0BF4B-D253-4B76-ABD9-4283949C4135}" destId="{56C5F1EF-CEDA-47DC-91C7-583699307AD1}" srcOrd="0" destOrd="0" presId="urn:microsoft.com/office/officeart/2005/8/layout/default"/>
    <dgm:cxn modelId="{38C7F240-52FB-4927-912E-1DBC6ABBB61D}" type="presOf" srcId="{E9C6F758-73E7-492C-8BBD-8044DDA2AF1A}" destId="{2CB0FD8D-8A92-4266-98D2-A7A87A6AA7B8}" srcOrd="0" destOrd="0" presId="urn:microsoft.com/office/officeart/2005/8/layout/default"/>
    <dgm:cxn modelId="{D4D67830-884A-41AF-A99C-2C069CBFDE6A}" type="presOf" srcId="{3A6031DF-2933-4AA8-A516-22A760014661}" destId="{00F852FF-DEFF-4379-9297-10A3BEB5CFA4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2FD0F162-4E38-4FC6-A80F-961DD2E28B46}" type="presParOf" srcId="{2CB0FD8D-8A92-4266-98D2-A7A87A6AA7B8}" destId="{7C6B53FE-3F36-4BEF-AE80-F39E45D47E5D}" srcOrd="0" destOrd="0" presId="urn:microsoft.com/office/officeart/2005/8/layout/default"/>
    <dgm:cxn modelId="{229F1416-B20C-4761-BE52-00CFEDA5F9F3}" type="presParOf" srcId="{2CB0FD8D-8A92-4266-98D2-A7A87A6AA7B8}" destId="{90C98203-99BA-4C6A-9A90-D36620826F6B}" srcOrd="1" destOrd="0" presId="urn:microsoft.com/office/officeart/2005/8/layout/default"/>
    <dgm:cxn modelId="{E3141F71-5559-45E2-8FF1-ED6A0F526D6F}" type="presParOf" srcId="{2CB0FD8D-8A92-4266-98D2-A7A87A6AA7B8}" destId="{33F23B09-A424-4271-B44D-CCB898A9F91B}" srcOrd="2" destOrd="0" presId="urn:microsoft.com/office/officeart/2005/8/layout/default"/>
    <dgm:cxn modelId="{A8A8D1FC-E8AD-4128-9E86-E5C137ACEFF7}" type="presParOf" srcId="{2CB0FD8D-8A92-4266-98D2-A7A87A6AA7B8}" destId="{782E860A-0018-41BF-BEFF-B946CA0A44A8}" srcOrd="3" destOrd="0" presId="urn:microsoft.com/office/officeart/2005/8/layout/default"/>
    <dgm:cxn modelId="{FF9DB677-B30A-4A18-814E-A8331B5926E4}" type="presParOf" srcId="{2CB0FD8D-8A92-4266-98D2-A7A87A6AA7B8}" destId="{00F852FF-DEFF-4379-9297-10A3BEB5CFA4}" srcOrd="4" destOrd="0" presId="urn:microsoft.com/office/officeart/2005/8/layout/default"/>
    <dgm:cxn modelId="{6D985EE0-6617-425E-8401-883480C29AE3}" type="presParOf" srcId="{2CB0FD8D-8A92-4266-98D2-A7A87A6AA7B8}" destId="{E9C7431F-3392-48C0-8E60-008AC3044CFB}" srcOrd="5" destOrd="0" presId="urn:microsoft.com/office/officeart/2005/8/layout/default"/>
    <dgm:cxn modelId="{B572B901-F34E-4B1D-9F82-F5A43B659F5A}" type="presParOf" srcId="{2CB0FD8D-8A92-4266-98D2-A7A87A6AA7B8}" destId="{56C5F1EF-CEDA-47DC-91C7-583699307AD1}" srcOrd="6" destOrd="0" presId="urn:microsoft.com/office/officeart/2005/8/layout/default"/>
    <dgm:cxn modelId="{F4532113-8B13-442B-84F8-BDA784FA391A}" type="presParOf" srcId="{2CB0FD8D-8A92-4266-98D2-A7A87A6AA7B8}" destId="{050A0B62-56AE-4D43-8BBA-B2FA8E327C28}" srcOrd="7" destOrd="0" presId="urn:microsoft.com/office/officeart/2005/8/layout/default"/>
    <dgm:cxn modelId="{92994431-9574-41DB-96C1-D10BFCDB63EF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546541-88AF-460C-A9B5-0195A13FFFF4}" type="presOf" srcId="{7CC0BF4B-D253-4B76-ABD9-4283949C4135}" destId="{56C5F1EF-CEDA-47DC-91C7-583699307AD1}" srcOrd="0" destOrd="0" presId="urn:microsoft.com/office/officeart/2005/8/layout/default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F433BD2B-3227-4FB4-9BF4-7D099E228056}" type="presOf" srcId="{09E3E6A7-B381-4EA9-A8FC-E7E7C01E7B51}" destId="{7C6B53FE-3F36-4BEF-AE80-F39E45D47E5D}" srcOrd="0" destOrd="0" presId="urn:microsoft.com/office/officeart/2005/8/layout/default"/>
    <dgm:cxn modelId="{CD4491EC-0A88-4EE0-999F-D2FC7CDD15B9}" type="presOf" srcId="{F2DDA1E3-670B-44D4-94C9-A05EE505DE4D}" destId="{33F23B09-A424-4271-B44D-CCB898A9F91B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65027DB9-F037-4654-8C1B-F3DB4FB7BA7D}" type="presOf" srcId="{3A6031DF-2933-4AA8-A516-22A760014661}" destId="{00F852FF-DEFF-4379-9297-10A3BEB5CFA4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484F960C-192B-42EF-9353-E0E1F12DF013}" type="presOf" srcId="{445535EB-4AC1-4590-9928-2034AFF666A5}" destId="{A4F92C77-F031-4A83-BB2A-97E2679B57E9}" srcOrd="0" destOrd="0" presId="urn:microsoft.com/office/officeart/2005/8/layout/default"/>
    <dgm:cxn modelId="{963C486A-DEC1-48D5-9DB0-2BE23E8C9122}" type="presOf" srcId="{E9C6F758-73E7-492C-8BBD-8044DDA2AF1A}" destId="{2CB0FD8D-8A92-4266-98D2-A7A87A6AA7B8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75CE1A09-F9DB-46F9-B71E-6B4CDEAB146B}" type="presParOf" srcId="{2CB0FD8D-8A92-4266-98D2-A7A87A6AA7B8}" destId="{7C6B53FE-3F36-4BEF-AE80-F39E45D47E5D}" srcOrd="0" destOrd="0" presId="urn:microsoft.com/office/officeart/2005/8/layout/default"/>
    <dgm:cxn modelId="{22506236-791E-4541-8976-B4390176B5AB}" type="presParOf" srcId="{2CB0FD8D-8A92-4266-98D2-A7A87A6AA7B8}" destId="{90C98203-99BA-4C6A-9A90-D36620826F6B}" srcOrd="1" destOrd="0" presId="urn:microsoft.com/office/officeart/2005/8/layout/default"/>
    <dgm:cxn modelId="{CA233597-1E91-4084-9040-0DB22B6CC3A0}" type="presParOf" srcId="{2CB0FD8D-8A92-4266-98D2-A7A87A6AA7B8}" destId="{33F23B09-A424-4271-B44D-CCB898A9F91B}" srcOrd="2" destOrd="0" presId="urn:microsoft.com/office/officeart/2005/8/layout/default"/>
    <dgm:cxn modelId="{67C6E745-8900-4211-B56A-DBF2291E48A2}" type="presParOf" srcId="{2CB0FD8D-8A92-4266-98D2-A7A87A6AA7B8}" destId="{782E860A-0018-41BF-BEFF-B946CA0A44A8}" srcOrd="3" destOrd="0" presId="urn:microsoft.com/office/officeart/2005/8/layout/default"/>
    <dgm:cxn modelId="{2017EE25-E25C-4D0C-8E42-CEBBCC16F783}" type="presParOf" srcId="{2CB0FD8D-8A92-4266-98D2-A7A87A6AA7B8}" destId="{00F852FF-DEFF-4379-9297-10A3BEB5CFA4}" srcOrd="4" destOrd="0" presId="urn:microsoft.com/office/officeart/2005/8/layout/default"/>
    <dgm:cxn modelId="{7360396C-D19C-4457-8A33-A67E0CF19B73}" type="presParOf" srcId="{2CB0FD8D-8A92-4266-98D2-A7A87A6AA7B8}" destId="{E9C7431F-3392-48C0-8E60-008AC3044CFB}" srcOrd="5" destOrd="0" presId="urn:microsoft.com/office/officeart/2005/8/layout/default"/>
    <dgm:cxn modelId="{E94F05CE-830E-480A-9764-4D65A060D14D}" type="presParOf" srcId="{2CB0FD8D-8A92-4266-98D2-A7A87A6AA7B8}" destId="{56C5F1EF-CEDA-47DC-91C7-583699307AD1}" srcOrd="6" destOrd="0" presId="urn:microsoft.com/office/officeart/2005/8/layout/default"/>
    <dgm:cxn modelId="{972FC572-295E-4A76-A7BB-0BDBC5917B56}" type="presParOf" srcId="{2CB0FD8D-8A92-4266-98D2-A7A87A6AA7B8}" destId="{050A0B62-56AE-4D43-8BBA-B2FA8E327C28}" srcOrd="7" destOrd="0" presId="urn:microsoft.com/office/officeart/2005/8/layout/default"/>
    <dgm:cxn modelId="{7B23DF96-7451-4D74-9E3F-A824F839C76F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D9CAE4-55CC-44A8-B363-144D5E222870}" type="doc">
      <dgm:prSet loTypeId="urn:microsoft.com/office/officeart/2005/8/layout/cycle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2FEB62-1A18-42BA-935C-864FFC6C4EE1}">
      <dgm:prSet phldrT="[Tekstas]" custT="1"/>
      <dgm:spPr/>
      <dgm:t>
        <a:bodyPr/>
        <a:lstStyle/>
        <a:p>
          <a:r>
            <a:rPr lang="lt-LT" sz="1600" b="1" spc="0" dirty="0" err="1" smtClean="0"/>
            <a:t>Requirement</a:t>
          </a:r>
          <a:r>
            <a:rPr lang="lt-LT" sz="1600" b="1" spc="0" dirty="0" smtClean="0"/>
            <a:t> </a:t>
          </a:r>
          <a:r>
            <a:rPr lang="lt-LT" sz="1600" b="1" spc="0" dirty="0" err="1" smtClean="0"/>
            <a:t>Analysis</a:t>
          </a:r>
          <a:endParaRPr lang="en-US" sz="1600" b="1" spc="0" dirty="0"/>
        </a:p>
      </dgm:t>
    </dgm:pt>
    <dgm:pt modelId="{B9D43278-CEB6-4861-A2FE-32AD60055B93}" type="parTrans" cxnId="{BF7BA0C2-AEC2-4890-8282-81D35316DD7B}">
      <dgm:prSet/>
      <dgm:spPr/>
      <dgm:t>
        <a:bodyPr/>
        <a:lstStyle/>
        <a:p>
          <a:endParaRPr lang="en-US"/>
        </a:p>
      </dgm:t>
    </dgm:pt>
    <dgm:pt modelId="{C08C8DA3-3A26-4B0E-82A3-2498A8520A81}" type="sibTrans" cxnId="{BF7BA0C2-AEC2-4890-8282-81D35316DD7B}">
      <dgm:prSet/>
      <dgm:spPr/>
      <dgm:t>
        <a:bodyPr/>
        <a:lstStyle/>
        <a:p>
          <a:endParaRPr lang="en-US"/>
        </a:p>
      </dgm:t>
    </dgm:pt>
    <dgm:pt modelId="{B7DFC768-B767-48CA-BBE3-3B5F1983ED95}">
      <dgm:prSet phldrT="[Tekstas]" custT="1"/>
      <dgm:spPr/>
      <dgm:t>
        <a:bodyPr/>
        <a:lstStyle/>
        <a:p>
          <a:r>
            <a:rPr lang="lt-LT" sz="1600" b="1" spc="0" dirty="0" err="1" smtClean="0"/>
            <a:t>Development</a:t>
          </a:r>
          <a:endParaRPr lang="en-US" sz="1600" b="1" spc="0" dirty="0"/>
        </a:p>
      </dgm:t>
    </dgm:pt>
    <dgm:pt modelId="{BBC4C6C9-1E57-4738-8B3F-09C20CB607A5}" type="parTrans" cxnId="{28B0F9F6-F1EF-40D6-94D5-C6FF327B056E}">
      <dgm:prSet/>
      <dgm:spPr/>
      <dgm:t>
        <a:bodyPr/>
        <a:lstStyle/>
        <a:p>
          <a:endParaRPr lang="en-US"/>
        </a:p>
      </dgm:t>
    </dgm:pt>
    <dgm:pt modelId="{A0C2DDF8-A249-472F-AE50-AFC814297896}" type="sibTrans" cxnId="{28B0F9F6-F1EF-40D6-94D5-C6FF327B056E}">
      <dgm:prSet/>
      <dgm:spPr/>
      <dgm:t>
        <a:bodyPr/>
        <a:lstStyle/>
        <a:p>
          <a:endParaRPr lang="en-US"/>
        </a:p>
      </dgm:t>
    </dgm:pt>
    <dgm:pt modelId="{4C9E01D4-675F-41CF-A70D-395C7079AD8B}">
      <dgm:prSet phldrT="[Tekstas]" custT="1"/>
      <dgm:spPr/>
      <dgm:t>
        <a:bodyPr/>
        <a:lstStyle/>
        <a:p>
          <a:r>
            <a:rPr lang="lt-LT" sz="1600" b="1" spc="0" dirty="0" err="1" smtClean="0"/>
            <a:t>Testing</a:t>
          </a:r>
          <a:endParaRPr lang="en-US" sz="1600" b="1" spc="0" dirty="0"/>
        </a:p>
      </dgm:t>
    </dgm:pt>
    <dgm:pt modelId="{30CD91DD-2C07-4141-8C42-868624DAC9F0}" type="parTrans" cxnId="{05312574-F434-4DFB-829F-9CDFD890EC18}">
      <dgm:prSet/>
      <dgm:spPr/>
      <dgm:t>
        <a:bodyPr/>
        <a:lstStyle/>
        <a:p>
          <a:endParaRPr lang="en-US"/>
        </a:p>
      </dgm:t>
    </dgm:pt>
    <dgm:pt modelId="{3FB231A4-21E5-4CDB-B4AF-F2A1BFFD58BF}" type="sibTrans" cxnId="{05312574-F434-4DFB-829F-9CDFD890EC18}">
      <dgm:prSet/>
      <dgm:spPr/>
      <dgm:t>
        <a:bodyPr/>
        <a:lstStyle/>
        <a:p>
          <a:endParaRPr lang="en-US"/>
        </a:p>
      </dgm:t>
    </dgm:pt>
    <dgm:pt modelId="{49B91A99-F183-4C1A-AAC1-9256506B1CA3}">
      <dgm:prSet phldrT="[Tekstas]" custT="1"/>
      <dgm:spPr/>
      <dgm:t>
        <a:bodyPr/>
        <a:lstStyle/>
        <a:p>
          <a:r>
            <a:rPr lang="lt-LT" sz="1600" b="1" spc="0" dirty="0" err="1" smtClean="0"/>
            <a:t>Integration</a:t>
          </a:r>
          <a:endParaRPr lang="en-US" sz="1600" b="1" spc="0" dirty="0"/>
        </a:p>
      </dgm:t>
    </dgm:pt>
    <dgm:pt modelId="{10589D64-9B29-40B0-BDD2-A55B19420279}" type="parTrans" cxnId="{35914F95-DA06-4E19-9C8D-5C0206F47334}">
      <dgm:prSet/>
      <dgm:spPr/>
      <dgm:t>
        <a:bodyPr/>
        <a:lstStyle/>
        <a:p>
          <a:endParaRPr lang="en-US"/>
        </a:p>
      </dgm:t>
    </dgm:pt>
    <dgm:pt modelId="{42FF2F2B-D614-48D0-90C8-F555EAB35383}" type="sibTrans" cxnId="{35914F95-DA06-4E19-9C8D-5C0206F47334}">
      <dgm:prSet/>
      <dgm:spPr/>
      <dgm:t>
        <a:bodyPr/>
        <a:lstStyle/>
        <a:p>
          <a:endParaRPr lang="en-US"/>
        </a:p>
      </dgm:t>
    </dgm:pt>
    <dgm:pt modelId="{AAC1BB61-6759-49E7-B3C1-8996A9A9D15E}">
      <dgm:prSet phldrT="[Tekstas]" custT="1"/>
      <dgm:spPr/>
      <dgm:t>
        <a:bodyPr/>
        <a:lstStyle/>
        <a:p>
          <a:r>
            <a:rPr lang="lt-LT" sz="1600" b="1" spc="0" dirty="0" err="1" smtClean="0"/>
            <a:t>Deployment</a:t>
          </a:r>
          <a:endParaRPr lang="en-US" sz="1600" b="1" spc="0" dirty="0"/>
        </a:p>
      </dgm:t>
    </dgm:pt>
    <dgm:pt modelId="{06BF9328-3C74-4D96-9CDE-FA270DD3F22B}" type="parTrans" cxnId="{7DBBF124-6B0F-4F05-9E17-478C55EB58EA}">
      <dgm:prSet/>
      <dgm:spPr/>
      <dgm:t>
        <a:bodyPr/>
        <a:lstStyle/>
        <a:p>
          <a:endParaRPr lang="en-US"/>
        </a:p>
      </dgm:t>
    </dgm:pt>
    <dgm:pt modelId="{258CB8BB-9806-474D-9AD6-041345235325}" type="sibTrans" cxnId="{7DBBF124-6B0F-4F05-9E17-478C55EB58EA}">
      <dgm:prSet/>
      <dgm:spPr/>
      <dgm:t>
        <a:bodyPr/>
        <a:lstStyle/>
        <a:p>
          <a:endParaRPr lang="en-US"/>
        </a:p>
      </dgm:t>
    </dgm:pt>
    <dgm:pt modelId="{D582B58E-AA90-4365-8716-46651BA2E224}">
      <dgm:prSet phldrT="[Tekstas]" custT="1"/>
      <dgm:spPr/>
      <dgm:t>
        <a:bodyPr/>
        <a:lstStyle/>
        <a:p>
          <a:r>
            <a:rPr lang="lt-LT" sz="1600" b="1" spc="0" dirty="0" smtClean="0"/>
            <a:t>Design</a:t>
          </a:r>
          <a:endParaRPr lang="en-US" sz="1600" b="1" spc="0" dirty="0"/>
        </a:p>
      </dgm:t>
    </dgm:pt>
    <dgm:pt modelId="{F4183A56-ACAD-4F54-AB00-E5E48E913B30}" type="parTrans" cxnId="{97EA460D-5B35-41CE-AF74-0ABD28F5213C}">
      <dgm:prSet/>
      <dgm:spPr/>
      <dgm:t>
        <a:bodyPr/>
        <a:lstStyle/>
        <a:p>
          <a:endParaRPr lang="en-US"/>
        </a:p>
      </dgm:t>
    </dgm:pt>
    <dgm:pt modelId="{447A870A-C829-4DAC-86B5-97BCD08167E6}" type="sibTrans" cxnId="{97EA460D-5B35-41CE-AF74-0ABD28F5213C}">
      <dgm:prSet/>
      <dgm:spPr/>
      <dgm:t>
        <a:bodyPr/>
        <a:lstStyle/>
        <a:p>
          <a:endParaRPr lang="en-US"/>
        </a:p>
      </dgm:t>
    </dgm:pt>
    <dgm:pt modelId="{0482BABE-6F1D-4105-8121-F8820D8614CE}">
      <dgm:prSet phldrT="[Tekstas]" custT="1"/>
      <dgm:spPr/>
      <dgm:t>
        <a:bodyPr/>
        <a:lstStyle/>
        <a:p>
          <a:r>
            <a:rPr lang="lt-LT" sz="1600" b="1" spc="0" dirty="0" err="1" smtClean="0"/>
            <a:t>Support</a:t>
          </a:r>
          <a:endParaRPr lang="en-US" sz="1600" b="1" spc="0" dirty="0"/>
        </a:p>
      </dgm:t>
    </dgm:pt>
    <dgm:pt modelId="{DFC8FC40-9498-4879-8EC2-47A15336AFB7}" type="parTrans" cxnId="{CE5BCD48-C932-40A0-A597-6247C4E4F2C4}">
      <dgm:prSet/>
      <dgm:spPr/>
      <dgm:t>
        <a:bodyPr/>
        <a:lstStyle/>
        <a:p>
          <a:endParaRPr lang="en-US"/>
        </a:p>
      </dgm:t>
    </dgm:pt>
    <dgm:pt modelId="{E77A4769-3CE8-4C9A-B2E3-DB2480604ECE}" type="sibTrans" cxnId="{CE5BCD48-C932-40A0-A597-6247C4E4F2C4}">
      <dgm:prSet/>
      <dgm:spPr/>
      <dgm:t>
        <a:bodyPr/>
        <a:lstStyle/>
        <a:p>
          <a:endParaRPr lang="en-US"/>
        </a:p>
      </dgm:t>
    </dgm:pt>
    <dgm:pt modelId="{8831E53D-81E1-488F-AF44-474D65D8C41C}" type="pres">
      <dgm:prSet presAssocID="{3AD9CAE4-55CC-44A8-B363-144D5E222870}" presName="Name0" presStyleCnt="0">
        <dgm:presLayoutVars>
          <dgm:dir/>
          <dgm:resizeHandles val="exact"/>
        </dgm:presLayoutVars>
      </dgm:prSet>
      <dgm:spPr/>
    </dgm:pt>
    <dgm:pt modelId="{75F76A17-A128-4E7E-A201-74F6236D1969}" type="pres">
      <dgm:prSet presAssocID="{3AD9CAE4-55CC-44A8-B363-144D5E222870}" presName="cycle" presStyleCnt="0"/>
      <dgm:spPr/>
    </dgm:pt>
    <dgm:pt modelId="{C900C655-73BE-4B91-8F66-AF60ACEEF21E}" type="pres">
      <dgm:prSet presAssocID="{922FEB62-1A18-42BA-935C-864FFC6C4EE1}" presName="nodeFirstNode" presStyleLbl="node1" presStyleIdx="0" presStyleCnt="7">
        <dgm:presLayoutVars>
          <dgm:bulletEnabled val="1"/>
        </dgm:presLayoutVars>
      </dgm:prSet>
      <dgm:spPr/>
    </dgm:pt>
    <dgm:pt modelId="{9693228E-1597-42D7-9F2A-09086260EF11}" type="pres">
      <dgm:prSet presAssocID="{C08C8DA3-3A26-4B0E-82A3-2498A8520A81}" presName="sibTransFirstNode" presStyleLbl="bgShp" presStyleIdx="0" presStyleCnt="1"/>
      <dgm:spPr/>
    </dgm:pt>
    <dgm:pt modelId="{D54E8067-A8A7-484E-9B88-7E52DD6A64D1}" type="pres">
      <dgm:prSet presAssocID="{D582B58E-AA90-4365-8716-46651BA2E224}" presName="nodeFollowingNodes" presStyleLbl="node1" presStyleIdx="1" presStyleCnt="7" custRadScaleRad="101142" custRadScaleInc="15804">
        <dgm:presLayoutVars>
          <dgm:bulletEnabled val="1"/>
        </dgm:presLayoutVars>
      </dgm:prSet>
      <dgm:spPr/>
    </dgm:pt>
    <dgm:pt modelId="{E6C3E639-5D80-4119-A706-C9127101C4AE}" type="pres">
      <dgm:prSet presAssocID="{B7DFC768-B767-48CA-BBE3-3B5F1983ED95}" presName="nodeFollowingNodes" presStyleLbl="node1" presStyleIdx="2" presStyleCnt="7" custRadScaleRad="102701" custRadScaleInc="-12352">
        <dgm:presLayoutVars>
          <dgm:bulletEnabled val="1"/>
        </dgm:presLayoutVars>
      </dgm:prSet>
      <dgm:spPr/>
    </dgm:pt>
    <dgm:pt modelId="{89F40245-FC07-4E33-824D-A25C067E4734}" type="pres">
      <dgm:prSet presAssocID="{4C9E01D4-675F-41CF-A70D-395C7079AD8B}" presName="nodeFollowingNodes" presStyleLbl="node1" presStyleIdx="3" presStyleCnt="7" custRadScaleRad="97905" custRadScaleInc="-18401">
        <dgm:presLayoutVars>
          <dgm:bulletEnabled val="1"/>
        </dgm:presLayoutVars>
      </dgm:prSet>
      <dgm:spPr/>
    </dgm:pt>
    <dgm:pt modelId="{95DF807A-5A5F-4C15-AF37-C176554E42ED}" type="pres">
      <dgm:prSet presAssocID="{49B91A99-F183-4C1A-AAC1-9256506B1CA3}" presName="nodeFollowingNodes" presStyleLbl="node1" presStyleIdx="4" presStyleCnt="7" custRadScaleRad="97641" custRadScaleInc="19371">
        <dgm:presLayoutVars>
          <dgm:bulletEnabled val="1"/>
        </dgm:presLayoutVars>
      </dgm:prSet>
      <dgm:spPr/>
    </dgm:pt>
    <dgm:pt modelId="{553C6804-479D-46DD-A340-09FD56CCBFD3}" type="pres">
      <dgm:prSet presAssocID="{AAC1BB61-6759-49E7-B3C1-8996A9A9D15E}" presName="nodeFollowingNodes" presStyleLbl="node1" presStyleIdx="5" presStyleCnt="7" custRadScaleRad="97454" custRadScaleInc="8828">
        <dgm:presLayoutVars>
          <dgm:bulletEnabled val="1"/>
        </dgm:presLayoutVars>
      </dgm:prSet>
      <dgm:spPr/>
    </dgm:pt>
    <dgm:pt modelId="{505EAFF4-706D-4B1A-9E70-45A6917BE7AF}" type="pres">
      <dgm:prSet presAssocID="{0482BABE-6F1D-4105-8121-F8820D8614CE}" presName="nodeFollowingNodes" presStyleLbl="node1" presStyleIdx="6" presStyleCnt="7" custRadScaleRad="98804" custRadScaleInc="-14921">
        <dgm:presLayoutVars>
          <dgm:bulletEnabled val="1"/>
        </dgm:presLayoutVars>
      </dgm:prSet>
      <dgm:spPr/>
    </dgm:pt>
  </dgm:ptLst>
  <dgm:cxnLst>
    <dgm:cxn modelId="{35914F95-DA06-4E19-9C8D-5C0206F47334}" srcId="{3AD9CAE4-55CC-44A8-B363-144D5E222870}" destId="{49B91A99-F183-4C1A-AAC1-9256506B1CA3}" srcOrd="4" destOrd="0" parTransId="{10589D64-9B29-40B0-BDD2-A55B19420279}" sibTransId="{42FF2F2B-D614-48D0-90C8-F555EAB35383}"/>
    <dgm:cxn modelId="{13370B3D-FE45-4AFD-8E99-261C46323EA1}" type="presOf" srcId="{B7DFC768-B767-48CA-BBE3-3B5F1983ED95}" destId="{E6C3E639-5D80-4119-A706-C9127101C4AE}" srcOrd="0" destOrd="0" presId="urn:microsoft.com/office/officeart/2005/8/layout/cycle3"/>
    <dgm:cxn modelId="{97EA460D-5B35-41CE-AF74-0ABD28F5213C}" srcId="{3AD9CAE4-55CC-44A8-B363-144D5E222870}" destId="{D582B58E-AA90-4365-8716-46651BA2E224}" srcOrd="1" destOrd="0" parTransId="{F4183A56-ACAD-4F54-AB00-E5E48E913B30}" sibTransId="{447A870A-C829-4DAC-86B5-97BCD08167E6}"/>
    <dgm:cxn modelId="{05312574-F434-4DFB-829F-9CDFD890EC18}" srcId="{3AD9CAE4-55CC-44A8-B363-144D5E222870}" destId="{4C9E01D4-675F-41CF-A70D-395C7079AD8B}" srcOrd="3" destOrd="0" parTransId="{30CD91DD-2C07-4141-8C42-868624DAC9F0}" sibTransId="{3FB231A4-21E5-4CDB-B4AF-F2A1BFFD58BF}"/>
    <dgm:cxn modelId="{F1290393-B9AE-400F-A214-9BAD64E4BBDD}" type="presOf" srcId="{C08C8DA3-3A26-4B0E-82A3-2498A8520A81}" destId="{9693228E-1597-42D7-9F2A-09086260EF11}" srcOrd="0" destOrd="0" presId="urn:microsoft.com/office/officeart/2005/8/layout/cycle3"/>
    <dgm:cxn modelId="{BAA5F87F-FE62-4C93-864A-9C877592ABF5}" type="presOf" srcId="{0482BABE-6F1D-4105-8121-F8820D8614CE}" destId="{505EAFF4-706D-4B1A-9E70-45A6917BE7AF}" srcOrd="0" destOrd="0" presId="urn:microsoft.com/office/officeart/2005/8/layout/cycle3"/>
    <dgm:cxn modelId="{7514E739-8BAC-4362-81E6-1C4BF11C5E17}" type="presOf" srcId="{4C9E01D4-675F-41CF-A70D-395C7079AD8B}" destId="{89F40245-FC07-4E33-824D-A25C067E4734}" srcOrd="0" destOrd="0" presId="urn:microsoft.com/office/officeart/2005/8/layout/cycle3"/>
    <dgm:cxn modelId="{CE5BCD48-C932-40A0-A597-6247C4E4F2C4}" srcId="{3AD9CAE4-55CC-44A8-B363-144D5E222870}" destId="{0482BABE-6F1D-4105-8121-F8820D8614CE}" srcOrd="6" destOrd="0" parTransId="{DFC8FC40-9498-4879-8EC2-47A15336AFB7}" sibTransId="{E77A4769-3CE8-4C9A-B2E3-DB2480604ECE}"/>
    <dgm:cxn modelId="{28B0F9F6-F1EF-40D6-94D5-C6FF327B056E}" srcId="{3AD9CAE4-55CC-44A8-B363-144D5E222870}" destId="{B7DFC768-B767-48CA-BBE3-3B5F1983ED95}" srcOrd="2" destOrd="0" parTransId="{BBC4C6C9-1E57-4738-8B3F-09C20CB607A5}" sibTransId="{A0C2DDF8-A249-472F-AE50-AFC814297896}"/>
    <dgm:cxn modelId="{542E8001-CC31-4AF2-A064-28EC76F451FB}" type="presOf" srcId="{AAC1BB61-6759-49E7-B3C1-8996A9A9D15E}" destId="{553C6804-479D-46DD-A340-09FD56CCBFD3}" srcOrd="0" destOrd="0" presId="urn:microsoft.com/office/officeart/2005/8/layout/cycle3"/>
    <dgm:cxn modelId="{7DBBF124-6B0F-4F05-9E17-478C55EB58EA}" srcId="{3AD9CAE4-55CC-44A8-B363-144D5E222870}" destId="{AAC1BB61-6759-49E7-B3C1-8996A9A9D15E}" srcOrd="5" destOrd="0" parTransId="{06BF9328-3C74-4D96-9CDE-FA270DD3F22B}" sibTransId="{258CB8BB-9806-474D-9AD6-041345235325}"/>
    <dgm:cxn modelId="{BF7BA0C2-AEC2-4890-8282-81D35316DD7B}" srcId="{3AD9CAE4-55CC-44A8-B363-144D5E222870}" destId="{922FEB62-1A18-42BA-935C-864FFC6C4EE1}" srcOrd="0" destOrd="0" parTransId="{B9D43278-CEB6-4861-A2FE-32AD60055B93}" sibTransId="{C08C8DA3-3A26-4B0E-82A3-2498A8520A81}"/>
    <dgm:cxn modelId="{E1CCD802-4E54-4B8E-9643-AEE4F9D639AF}" type="presOf" srcId="{3AD9CAE4-55CC-44A8-B363-144D5E222870}" destId="{8831E53D-81E1-488F-AF44-474D65D8C41C}" srcOrd="0" destOrd="0" presId="urn:microsoft.com/office/officeart/2005/8/layout/cycle3"/>
    <dgm:cxn modelId="{9200A731-AE02-4311-AB33-9599CBB449A6}" type="presOf" srcId="{D582B58E-AA90-4365-8716-46651BA2E224}" destId="{D54E8067-A8A7-484E-9B88-7E52DD6A64D1}" srcOrd="0" destOrd="0" presId="urn:microsoft.com/office/officeart/2005/8/layout/cycle3"/>
    <dgm:cxn modelId="{00840FF3-33AC-4B68-B1BF-3A00E91564A6}" type="presOf" srcId="{49B91A99-F183-4C1A-AAC1-9256506B1CA3}" destId="{95DF807A-5A5F-4C15-AF37-C176554E42ED}" srcOrd="0" destOrd="0" presId="urn:microsoft.com/office/officeart/2005/8/layout/cycle3"/>
    <dgm:cxn modelId="{BD64A104-36F0-44AB-AABD-70256ED3356A}" type="presOf" srcId="{922FEB62-1A18-42BA-935C-864FFC6C4EE1}" destId="{C900C655-73BE-4B91-8F66-AF60ACEEF21E}" srcOrd="0" destOrd="0" presId="urn:microsoft.com/office/officeart/2005/8/layout/cycle3"/>
    <dgm:cxn modelId="{A9AAA572-7DEB-4EB2-87B4-9F737ABB75A4}" type="presParOf" srcId="{8831E53D-81E1-488F-AF44-474D65D8C41C}" destId="{75F76A17-A128-4E7E-A201-74F6236D1969}" srcOrd="0" destOrd="0" presId="urn:microsoft.com/office/officeart/2005/8/layout/cycle3"/>
    <dgm:cxn modelId="{52E030C3-867F-42D9-9EB2-566FBD338C81}" type="presParOf" srcId="{75F76A17-A128-4E7E-A201-74F6236D1969}" destId="{C900C655-73BE-4B91-8F66-AF60ACEEF21E}" srcOrd="0" destOrd="0" presId="urn:microsoft.com/office/officeart/2005/8/layout/cycle3"/>
    <dgm:cxn modelId="{B89FEF0F-8590-4F71-A74D-4C0A881493DC}" type="presParOf" srcId="{75F76A17-A128-4E7E-A201-74F6236D1969}" destId="{9693228E-1597-42D7-9F2A-09086260EF11}" srcOrd="1" destOrd="0" presId="urn:microsoft.com/office/officeart/2005/8/layout/cycle3"/>
    <dgm:cxn modelId="{7A974CCA-3260-41BD-A06E-417A8962AA48}" type="presParOf" srcId="{75F76A17-A128-4E7E-A201-74F6236D1969}" destId="{D54E8067-A8A7-484E-9B88-7E52DD6A64D1}" srcOrd="2" destOrd="0" presId="urn:microsoft.com/office/officeart/2005/8/layout/cycle3"/>
    <dgm:cxn modelId="{A5D2C8CA-887D-489A-A532-660DBBC5266D}" type="presParOf" srcId="{75F76A17-A128-4E7E-A201-74F6236D1969}" destId="{E6C3E639-5D80-4119-A706-C9127101C4AE}" srcOrd="3" destOrd="0" presId="urn:microsoft.com/office/officeart/2005/8/layout/cycle3"/>
    <dgm:cxn modelId="{662849F4-7C53-492B-8124-87CCB1BED201}" type="presParOf" srcId="{75F76A17-A128-4E7E-A201-74F6236D1969}" destId="{89F40245-FC07-4E33-824D-A25C067E4734}" srcOrd="4" destOrd="0" presId="urn:microsoft.com/office/officeart/2005/8/layout/cycle3"/>
    <dgm:cxn modelId="{0C7F6FE7-5A85-490B-83DC-6C49EA3687EA}" type="presParOf" srcId="{75F76A17-A128-4E7E-A201-74F6236D1969}" destId="{95DF807A-5A5F-4C15-AF37-C176554E42ED}" srcOrd="5" destOrd="0" presId="urn:microsoft.com/office/officeart/2005/8/layout/cycle3"/>
    <dgm:cxn modelId="{4F400207-BBEB-49C8-9A57-A6CA27E72837}" type="presParOf" srcId="{75F76A17-A128-4E7E-A201-74F6236D1969}" destId="{553C6804-479D-46DD-A340-09FD56CCBFD3}" srcOrd="6" destOrd="0" presId="urn:microsoft.com/office/officeart/2005/8/layout/cycle3"/>
    <dgm:cxn modelId="{F2E11A50-E135-44C5-B89F-229BCBC9B7EB}" type="presParOf" srcId="{75F76A17-A128-4E7E-A201-74F6236D1969}" destId="{505EAFF4-706D-4B1A-9E70-45A6917BE7AF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EBFA3C94-8BD0-4FD1-AFC4-FB39421BA4E0}" type="presOf" srcId="{7CC0BF4B-D253-4B76-ABD9-4283949C4135}" destId="{56C5F1EF-CEDA-47DC-91C7-583699307AD1}" srcOrd="0" destOrd="0" presId="urn:microsoft.com/office/officeart/2005/8/layout/default"/>
    <dgm:cxn modelId="{9F9B66FC-C910-4DA4-81FA-8083B557FAA6}" type="presOf" srcId="{E9C6F758-73E7-492C-8BBD-8044DDA2AF1A}" destId="{2CB0FD8D-8A92-4266-98D2-A7A87A6AA7B8}" srcOrd="0" destOrd="0" presId="urn:microsoft.com/office/officeart/2005/8/layout/default"/>
    <dgm:cxn modelId="{4FF12216-63DD-4037-BBDB-0AB0804F0F00}" type="presOf" srcId="{F2DDA1E3-670B-44D4-94C9-A05EE505DE4D}" destId="{33F23B09-A424-4271-B44D-CCB898A9F91B}" srcOrd="0" destOrd="0" presId="urn:microsoft.com/office/officeart/2005/8/layout/default"/>
    <dgm:cxn modelId="{F7CF9A8F-7DF7-4750-8B1A-4804883B5695}" type="presOf" srcId="{09E3E6A7-B381-4EA9-A8FC-E7E7C01E7B51}" destId="{7C6B53FE-3F36-4BEF-AE80-F39E45D47E5D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24E6AF70-280C-4687-B4C0-A7A6F5C44F99}" type="presOf" srcId="{445535EB-4AC1-4590-9928-2034AFF666A5}" destId="{A4F92C77-F031-4A83-BB2A-97E2679B57E9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F5749592-D393-48FA-845A-3F7B22D35386}" type="presOf" srcId="{3A6031DF-2933-4AA8-A516-22A760014661}" destId="{00F852FF-DEFF-4379-9297-10A3BEB5CFA4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282B4C0B-57E6-4467-A4E0-143A220C1C0D}" type="presParOf" srcId="{2CB0FD8D-8A92-4266-98D2-A7A87A6AA7B8}" destId="{7C6B53FE-3F36-4BEF-AE80-F39E45D47E5D}" srcOrd="0" destOrd="0" presId="urn:microsoft.com/office/officeart/2005/8/layout/default"/>
    <dgm:cxn modelId="{CE286529-B965-4258-A85C-629501127A3E}" type="presParOf" srcId="{2CB0FD8D-8A92-4266-98D2-A7A87A6AA7B8}" destId="{90C98203-99BA-4C6A-9A90-D36620826F6B}" srcOrd="1" destOrd="0" presId="urn:microsoft.com/office/officeart/2005/8/layout/default"/>
    <dgm:cxn modelId="{1565582F-9766-4C76-BD65-D3DC9A21A6E8}" type="presParOf" srcId="{2CB0FD8D-8A92-4266-98D2-A7A87A6AA7B8}" destId="{33F23B09-A424-4271-B44D-CCB898A9F91B}" srcOrd="2" destOrd="0" presId="urn:microsoft.com/office/officeart/2005/8/layout/default"/>
    <dgm:cxn modelId="{A6E8F94D-F2D5-4DDF-8A19-A6F1E5CF1CAC}" type="presParOf" srcId="{2CB0FD8D-8A92-4266-98D2-A7A87A6AA7B8}" destId="{782E860A-0018-41BF-BEFF-B946CA0A44A8}" srcOrd="3" destOrd="0" presId="urn:microsoft.com/office/officeart/2005/8/layout/default"/>
    <dgm:cxn modelId="{5C7AB947-CBFB-4BE5-8558-2789F29F06A1}" type="presParOf" srcId="{2CB0FD8D-8A92-4266-98D2-A7A87A6AA7B8}" destId="{00F852FF-DEFF-4379-9297-10A3BEB5CFA4}" srcOrd="4" destOrd="0" presId="urn:microsoft.com/office/officeart/2005/8/layout/default"/>
    <dgm:cxn modelId="{C54ADFA8-72F4-44C1-BD04-CE6113E321F3}" type="presParOf" srcId="{2CB0FD8D-8A92-4266-98D2-A7A87A6AA7B8}" destId="{E9C7431F-3392-48C0-8E60-008AC3044CFB}" srcOrd="5" destOrd="0" presId="urn:microsoft.com/office/officeart/2005/8/layout/default"/>
    <dgm:cxn modelId="{54464E15-48D6-4A0E-BAA4-84CFB333535D}" type="presParOf" srcId="{2CB0FD8D-8A92-4266-98D2-A7A87A6AA7B8}" destId="{56C5F1EF-CEDA-47DC-91C7-583699307AD1}" srcOrd="6" destOrd="0" presId="urn:microsoft.com/office/officeart/2005/8/layout/default"/>
    <dgm:cxn modelId="{9D6B0148-5BEA-45E6-80AB-AF83AAD69DD0}" type="presParOf" srcId="{2CB0FD8D-8A92-4266-98D2-A7A87A6AA7B8}" destId="{050A0B62-56AE-4D43-8BBA-B2FA8E327C28}" srcOrd="7" destOrd="0" presId="urn:microsoft.com/office/officeart/2005/8/layout/default"/>
    <dgm:cxn modelId="{EB6FF75E-53E0-47FA-9336-064FADDAA592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97889837-3731-4840-BDA3-CF406803472F}" type="presOf" srcId="{7CC0BF4B-D253-4B76-ABD9-4283949C4135}" destId="{56C5F1EF-CEDA-47DC-91C7-583699307AD1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59D5045C-C2D7-4227-BA9C-36F5325B089B}" type="presOf" srcId="{445535EB-4AC1-4590-9928-2034AFF666A5}" destId="{A4F92C77-F031-4A83-BB2A-97E2679B57E9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5BA78552-6D65-4C51-B6CF-16A916B3CE50}" type="presOf" srcId="{F2DDA1E3-670B-44D4-94C9-A05EE505DE4D}" destId="{33F23B09-A424-4271-B44D-CCB898A9F91B}" srcOrd="0" destOrd="0" presId="urn:microsoft.com/office/officeart/2005/8/layout/default"/>
    <dgm:cxn modelId="{87D50E81-D648-4C9A-B9B8-72A277BF6FE9}" type="presOf" srcId="{09E3E6A7-B381-4EA9-A8FC-E7E7C01E7B51}" destId="{7C6B53FE-3F36-4BEF-AE80-F39E45D47E5D}" srcOrd="0" destOrd="0" presId="urn:microsoft.com/office/officeart/2005/8/layout/default"/>
    <dgm:cxn modelId="{0D605F9E-6F5F-4B7B-A46F-54186580D4FF}" type="presOf" srcId="{E9C6F758-73E7-492C-8BBD-8044DDA2AF1A}" destId="{2CB0FD8D-8A92-4266-98D2-A7A87A6AA7B8}" srcOrd="0" destOrd="0" presId="urn:microsoft.com/office/officeart/2005/8/layout/default"/>
    <dgm:cxn modelId="{4E7BB689-73BE-4576-8878-15F95338B243}" type="presOf" srcId="{3A6031DF-2933-4AA8-A516-22A760014661}" destId="{00F852FF-DEFF-4379-9297-10A3BEB5CFA4}" srcOrd="0" destOrd="0" presId="urn:microsoft.com/office/officeart/2005/8/layout/default"/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520E047B-6027-4AFE-B155-7AB55EAF5232}" type="presParOf" srcId="{2CB0FD8D-8A92-4266-98D2-A7A87A6AA7B8}" destId="{7C6B53FE-3F36-4BEF-AE80-F39E45D47E5D}" srcOrd="0" destOrd="0" presId="urn:microsoft.com/office/officeart/2005/8/layout/default"/>
    <dgm:cxn modelId="{521AC159-9298-42E3-BD99-AD1ECF252A8F}" type="presParOf" srcId="{2CB0FD8D-8A92-4266-98D2-A7A87A6AA7B8}" destId="{90C98203-99BA-4C6A-9A90-D36620826F6B}" srcOrd="1" destOrd="0" presId="urn:microsoft.com/office/officeart/2005/8/layout/default"/>
    <dgm:cxn modelId="{01E650A7-75B8-44DE-A349-FA387D0BA4A2}" type="presParOf" srcId="{2CB0FD8D-8A92-4266-98D2-A7A87A6AA7B8}" destId="{33F23B09-A424-4271-B44D-CCB898A9F91B}" srcOrd="2" destOrd="0" presId="urn:microsoft.com/office/officeart/2005/8/layout/default"/>
    <dgm:cxn modelId="{153C27B2-A59D-4152-BB91-DBD63DC11184}" type="presParOf" srcId="{2CB0FD8D-8A92-4266-98D2-A7A87A6AA7B8}" destId="{782E860A-0018-41BF-BEFF-B946CA0A44A8}" srcOrd="3" destOrd="0" presId="urn:microsoft.com/office/officeart/2005/8/layout/default"/>
    <dgm:cxn modelId="{1B39B167-13C6-4E04-B10A-CCF742E0E5E5}" type="presParOf" srcId="{2CB0FD8D-8A92-4266-98D2-A7A87A6AA7B8}" destId="{00F852FF-DEFF-4379-9297-10A3BEB5CFA4}" srcOrd="4" destOrd="0" presId="urn:microsoft.com/office/officeart/2005/8/layout/default"/>
    <dgm:cxn modelId="{868880A8-7B7F-4BD3-8B87-E90752B0C9AD}" type="presParOf" srcId="{2CB0FD8D-8A92-4266-98D2-A7A87A6AA7B8}" destId="{E9C7431F-3392-48C0-8E60-008AC3044CFB}" srcOrd="5" destOrd="0" presId="urn:microsoft.com/office/officeart/2005/8/layout/default"/>
    <dgm:cxn modelId="{60CA9269-4417-4495-8EDD-49C570660631}" type="presParOf" srcId="{2CB0FD8D-8A92-4266-98D2-A7A87A6AA7B8}" destId="{56C5F1EF-CEDA-47DC-91C7-583699307AD1}" srcOrd="6" destOrd="0" presId="urn:microsoft.com/office/officeart/2005/8/layout/default"/>
    <dgm:cxn modelId="{61528658-F57D-4518-AA6B-924AF4DA47AC}" type="presParOf" srcId="{2CB0FD8D-8A92-4266-98D2-A7A87A6AA7B8}" destId="{050A0B62-56AE-4D43-8BBA-B2FA8E327C28}" srcOrd="7" destOrd="0" presId="urn:microsoft.com/office/officeart/2005/8/layout/default"/>
    <dgm:cxn modelId="{2415B0C9-BEDB-4171-AD3B-55AE3DE1E3C3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C6F758-73E7-492C-8BBD-8044DDA2AF1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09E3E6A7-B381-4EA9-A8FC-E7E7C01E7B51}">
      <dgm:prSet phldrT="[Text]" phldr="1"/>
      <dgm:spPr/>
      <dgm:t>
        <a:bodyPr/>
        <a:lstStyle/>
        <a:p>
          <a:endParaRPr lang="en-US"/>
        </a:p>
      </dgm:t>
    </dgm:pt>
    <dgm:pt modelId="{9BB6E947-D78F-495D-A213-F3E1292104FE}" type="parTrans" cxnId="{7C957AEF-5509-4316-9742-68DDCFAA7308}">
      <dgm:prSet/>
      <dgm:spPr/>
      <dgm:t>
        <a:bodyPr/>
        <a:lstStyle/>
        <a:p>
          <a:endParaRPr lang="en-US"/>
        </a:p>
      </dgm:t>
    </dgm:pt>
    <dgm:pt modelId="{3BF87723-27F2-44C5-AA12-EF00D79755CD}" type="sibTrans" cxnId="{7C957AEF-5509-4316-9742-68DDCFAA7308}">
      <dgm:prSet/>
      <dgm:spPr/>
      <dgm:t>
        <a:bodyPr/>
        <a:lstStyle/>
        <a:p>
          <a:endParaRPr lang="en-US"/>
        </a:p>
      </dgm:t>
    </dgm:pt>
    <dgm:pt modelId="{F2DDA1E3-670B-44D4-94C9-A05EE505DE4D}">
      <dgm:prSet phldrT="[Text]" phldr="1"/>
      <dgm:spPr/>
      <dgm:t>
        <a:bodyPr/>
        <a:lstStyle/>
        <a:p>
          <a:endParaRPr lang="en-US"/>
        </a:p>
      </dgm:t>
    </dgm:pt>
    <dgm:pt modelId="{7A2247FC-ECDE-4AFF-A937-B855410891F0}" type="parTrans" cxnId="{8FB35F85-9AAC-4877-8B8C-8DADA8B0C00C}">
      <dgm:prSet/>
      <dgm:spPr/>
      <dgm:t>
        <a:bodyPr/>
        <a:lstStyle/>
        <a:p>
          <a:endParaRPr lang="en-US"/>
        </a:p>
      </dgm:t>
    </dgm:pt>
    <dgm:pt modelId="{F30C9849-2CCB-4CC5-80D3-8379B6D89B68}" type="sibTrans" cxnId="{8FB35F85-9AAC-4877-8B8C-8DADA8B0C00C}">
      <dgm:prSet/>
      <dgm:spPr/>
      <dgm:t>
        <a:bodyPr/>
        <a:lstStyle/>
        <a:p>
          <a:endParaRPr lang="en-US"/>
        </a:p>
      </dgm:t>
    </dgm:pt>
    <dgm:pt modelId="{3A6031DF-2933-4AA8-A516-22A760014661}">
      <dgm:prSet phldrT="[Text]" phldr="1"/>
      <dgm:spPr/>
      <dgm:t>
        <a:bodyPr/>
        <a:lstStyle/>
        <a:p>
          <a:endParaRPr lang="en-US"/>
        </a:p>
      </dgm:t>
    </dgm:pt>
    <dgm:pt modelId="{CFD5E658-9437-4664-8637-D6FFC5E88C34}" type="parTrans" cxnId="{437DA840-BD82-4615-8565-066073AC909F}">
      <dgm:prSet/>
      <dgm:spPr/>
      <dgm:t>
        <a:bodyPr/>
        <a:lstStyle/>
        <a:p>
          <a:endParaRPr lang="en-US"/>
        </a:p>
      </dgm:t>
    </dgm:pt>
    <dgm:pt modelId="{4CAB8B84-BDFE-4B4B-BE98-2539345C3B63}" type="sibTrans" cxnId="{437DA840-BD82-4615-8565-066073AC909F}">
      <dgm:prSet/>
      <dgm:spPr/>
      <dgm:t>
        <a:bodyPr/>
        <a:lstStyle/>
        <a:p>
          <a:endParaRPr lang="en-US"/>
        </a:p>
      </dgm:t>
    </dgm:pt>
    <dgm:pt modelId="{7CC0BF4B-D253-4B76-ABD9-4283949C4135}">
      <dgm:prSet phldrT="[Text]" phldr="1"/>
      <dgm:spPr/>
      <dgm:t>
        <a:bodyPr/>
        <a:lstStyle/>
        <a:p>
          <a:endParaRPr lang="en-US"/>
        </a:p>
      </dgm:t>
    </dgm:pt>
    <dgm:pt modelId="{85E4E5F2-0E25-43F3-8365-9CD85AC9BB1E}" type="parTrans" cxnId="{C51F9C0F-AD40-4073-B6ED-1AD6C4024D28}">
      <dgm:prSet/>
      <dgm:spPr/>
      <dgm:t>
        <a:bodyPr/>
        <a:lstStyle/>
        <a:p>
          <a:endParaRPr lang="en-US"/>
        </a:p>
      </dgm:t>
    </dgm:pt>
    <dgm:pt modelId="{D5DD5047-D48A-444C-BCE2-67339C7E145C}" type="sibTrans" cxnId="{C51F9C0F-AD40-4073-B6ED-1AD6C4024D28}">
      <dgm:prSet/>
      <dgm:spPr/>
      <dgm:t>
        <a:bodyPr/>
        <a:lstStyle/>
        <a:p>
          <a:endParaRPr lang="en-US"/>
        </a:p>
      </dgm:t>
    </dgm:pt>
    <dgm:pt modelId="{445535EB-4AC1-4590-9928-2034AFF666A5}">
      <dgm:prSet phldrT="[Text]" phldr="1"/>
      <dgm:spPr/>
      <dgm:t>
        <a:bodyPr/>
        <a:lstStyle/>
        <a:p>
          <a:endParaRPr lang="en-US"/>
        </a:p>
      </dgm:t>
    </dgm:pt>
    <dgm:pt modelId="{B17F35A3-A2FC-4AA3-9336-04738511D85B}" type="parTrans" cxnId="{58FCD755-25F5-4DCC-9D46-964512A5AD22}">
      <dgm:prSet/>
      <dgm:spPr/>
      <dgm:t>
        <a:bodyPr/>
        <a:lstStyle/>
        <a:p>
          <a:endParaRPr lang="en-US"/>
        </a:p>
      </dgm:t>
    </dgm:pt>
    <dgm:pt modelId="{EC450518-19AF-4EBA-A8AB-3A3CEC4F9B83}" type="sibTrans" cxnId="{58FCD755-25F5-4DCC-9D46-964512A5AD22}">
      <dgm:prSet/>
      <dgm:spPr/>
      <dgm:t>
        <a:bodyPr/>
        <a:lstStyle/>
        <a:p>
          <a:endParaRPr lang="en-US"/>
        </a:p>
      </dgm:t>
    </dgm:pt>
    <dgm:pt modelId="{2CB0FD8D-8A92-4266-98D2-A7A87A6AA7B8}" type="pres">
      <dgm:prSet presAssocID="{E9C6F758-73E7-492C-8BBD-8044DDA2AF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B53FE-3F36-4BEF-AE80-F39E45D47E5D}" type="pres">
      <dgm:prSet presAssocID="{09E3E6A7-B381-4EA9-A8FC-E7E7C01E7B5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8203-99BA-4C6A-9A90-D36620826F6B}" type="pres">
      <dgm:prSet presAssocID="{3BF87723-27F2-44C5-AA12-EF00D79755CD}" presName="sibTrans" presStyleCnt="0"/>
      <dgm:spPr/>
    </dgm:pt>
    <dgm:pt modelId="{33F23B09-A424-4271-B44D-CCB898A9F91B}" type="pres">
      <dgm:prSet presAssocID="{F2DDA1E3-670B-44D4-94C9-A05EE505DE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E860A-0018-41BF-BEFF-B946CA0A44A8}" type="pres">
      <dgm:prSet presAssocID="{F30C9849-2CCB-4CC5-80D3-8379B6D89B68}" presName="sibTrans" presStyleCnt="0"/>
      <dgm:spPr/>
    </dgm:pt>
    <dgm:pt modelId="{00F852FF-DEFF-4379-9297-10A3BEB5CFA4}" type="pres">
      <dgm:prSet presAssocID="{3A6031DF-2933-4AA8-A516-22A7600146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7431F-3392-48C0-8E60-008AC3044CFB}" type="pres">
      <dgm:prSet presAssocID="{4CAB8B84-BDFE-4B4B-BE98-2539345C3B63}" presName="sibTrans" presStyleCnt="0"/>
      <dgm:spPr/>
    </dgm:pt>
    <dgm:pt modelId="{56C5F1EF-CEDA-47DC-91C7-583699307AD1}" type="pres">
      <dgm:prSet presAssocID="{7CC0BF4B-D253-4B76-ABD9-4283949C413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A0B62-56AE-4D43-8BBA-B2FA8E327C28}" type="pres">
      <dgm:prSet presAssocID="{D5DD5047-D48A-444C-BCE2-67339C7E145C}" presName="sibTrans" presStyleCnt="0"/>
      <dgm:spPr/>
    </dgm:pt>
    <dgm:pt modelId="{A4F92C77-F031-4A83-BB2A-97E2679B57E9}" type="pres">
      <dgm:prSet presAssocID="{445535EB-4AC1-4590-9928-2034AFF666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D755-25F5-4DCC-9D46-964512A5AD22}" srcId="{E9C6F758-73E7-492C-8BBD-8044DDA2AF1A}" destId="{445535EB-4AC1-4590-9928-2034AFF666A5}" srcOrd="4" destOrd="0" parTransId="{B17F35A3-A2FC-4AA3-9336-04738511D85B}" sibTransId="{EC450518-19AF-4EBA-A8AB-3A3CEC4F9B83}"/>
    <dgm:cxn modelId="{83BC44BA-43BC-4E1F-9F3F-23AD3D65E8DD}" type="presOf" srcId="{7CC0BF4B-D253-4B76-ABD9-4283949C4135}" destId="{56C5F1EF-CEDA-47DC-91C7-583699307AD1}" srcOrd="0" destOrd="0" presId="urn:microsoft.com/office/officeart/2005/8/layout/default"/>
    <dgm:cxn modelId="{C51F9C0F-AD40-4073-B6ED-1AD6C4024D28}" srcId="{E9C6F758-73E7-492C-8BBD-8044DDA2AF1A}" destId="{7CC0BF4B-D253-4B76-ABD9-4283949C4135}" srcOrd="3" destOrd="0" parTransId="{85E4E5F2-0E25-43F3-8365-9CD85AC9BB1E}" sibTransId="{D5DD5047-D48A-444C-BCE2-67339C7E145C}"/>
    <dgm:cxn modelId="{9A02FDC7-253E-44D6-A265-02A58C56069E}" type="presOf" srcId="{E9C6F758-73E7-492C-8BBD-8044DDA2AF1A}" destId="{2CB0FD8D-8A92-4266-98D2-A7A87A6AA7B8}" srcOrd="0" destOrd="0" presId="urn:microsoft.com/office/officeart/2005/8/layout/default"/>
    <dgm:cxn modelId="{29604644-9CEB-4BA9-8212-651D9201022D}" type="presOf" srcId="{09E3E6A7-B381-4EA9-A8FC-E7E7C01E7B51}" destId="{7C6B53FE-3F36-4BEF-AE80-F39E45D47E5D}" srcOrd="0" destOrd="0" presId="urn:microsoft.com/office/officeart/2005/8/layout/default"/>
    <dgm:cxn modelId="{7C957AEF-5509-4316-9742-68DDCFAA7308}" srcId="{E9C6F758-73E7-492C-8BBD-8044DDA2AF1A}" destId="{09E3E6A7-B381-4EA9-A8FC-E7E7C01E7B51}" srcOrd="0" destOrd="0" parTransId="{9BB6E947-D78F-495D-A213-F3E1292104FE}" sibTransId="{3BF87723-27F2-44C5-AA12-EF00D79755CD}"/>
    <dgm:cxn modelId="{8FB35F85-9AAC-4877-8B8C-8DADA8B0C00C}" srcId="{E9C6F758-73E7-492C-8BBD-8044DDA2AF1A}" destId="{F2DDA1E3-670B-44D4-94C9-A05EE505DE4D}" srcOrd="1" destOrd="0" parTransId="{7A2247FC-ECDE-4AFF-A937-B855410891F0}" sibTransId="{F30C9849-2CCB-4CC5-80D3-8379B6D89B68}"/>
    <dgm:cxn modelId="{D0F23E25-81C5-4761-80DF-788605C175C9}" type="presOf" srcId="{445535EB-4AC1-4590-9928-2034AFF666A5}" destId="{A4F92C77-F031-4A83-BB2A-97E2679B57E9}" srcOrd="0" destOrd="0" presId="urn:microsoft.com/office/officeart/2005/8/layout/default"/>
    <dgm:cxn modelId="{437DA840-BD82-4615-8565-066073AC909F}" srcId="{E9C6F758-73E7-492C-8BBD-8044DDA2AF1A}" destId="{3A6031DF-2933-4AA8-A516-22A760014661}" srcOrd="2" destOrd="0" parTransId="{CFD5E658-9437-4664-8637-D6FFC5E88C34}" sibTransId="{4CAB8B84-BDFE-4B4B-BE98-2539345C3B63}"/>
    <dgm:cxn modelId="{8A7DE010-1B03-478F-B18A-1975F2699C5A}" type="presOf" srcId="{F2DDA1E3-670B-44D4-94C9-A05EE505DE4D}" destId="{33F23B09-A424-4271-B44D-CCB898A9F91B}" srcOrd="0" destOrd="0" presId="urn:microsoft.com/office/officeart/2005/8/layout/default"/>
    <dgm:cxn modelId="{1E2C2CED-2FB1-46B7-BC17-EF4E60426A92}" type="presOf" srcId="{3A6031DF-2933-4AA8-A516-22A760014661}" destId="{00F852FF-DEFF-4379-9297-10A3BEB5CFA4}" srcOrd="0" destOrd="0" presId="urn:microsoft.com/office/officeart/2005/8/layout/default"/>
    <dgm:cxn modelId="{283480B0-5B21-4155-B417-574EDCFE9E76}" type="presParOf" srcId="{2CB0FD8D-8A92-4266-98D2-A7A87A6AA7B8}" destId="{7C6B53FE-3F36-4BEF-AE80-F39E45D47E5D}" srcOrd="0" destOrd="0" presId="urn:microsoft.com/office/officeart/2005/8/layout/default"/>
    <dgm:cxn modelId="{08C8BFD3-B0B0-479C-B6DE-FA4B2AE09F73}" type="presParOf" srcId="{2CB0FD8D-8A92-4266-98D2-A7A87A6AA7B8}" destId="{90C98203-99BA-4C6A-9A90-D36620826F6B}" srcOrd="1" destOrd="0" presId="urn:microsoft.com/office/officeart/2005/8/layout/default"/>
    <dgm:cxn modelId="{9659F702-7153-4FFC-94B3-683373673ABF}" type="presParOf" srcId="{2CB0FD8D-8A92-4266-98D2-A7A87A6AA7B8}" destId="{33F23B09-A424-4271-B44D-CCB898A9F91B}" srcOrd="2" destOrd="0" presId="urn:microsoft.com/office/officeart/2005/8/layout/default"/>
    <dgm:cxn modelId="{1AAF96AE-C2B6-4C04-84FF-B9523F5CB405}" type="presParOf" srcId="{2CB0FD8D-8A92-4266-98D2-A7A87A6AA7B8}" destId="{782E860A-0018-41BF-BEFF-B946CA0A44A8}" srcOrd="3" destOrd="0" presId="urn:microsoft.com/office/officeart/2005/8/layout/default"/>
    <dgm:cxn modelId="{FE20CAEF-74BD-4D8E-9F0A-008751A2FCAF}" type="presParOf" srcId="{2CB0FD8D-8A92-4266-98D2-A7A87A6AA7B8}" destId="{00F852FF-DEFF-4379-9297-10A3BEB5CFA4}" srcOrd="4" destOrd="0" presId="urn:microsoft.com/office/officeart/2005/8/layout/default"/>
    <dgm:cxn modelId="{9B110C9F-A5C0-48B2-82E9-D5AD203E9938}" type="presParOf" srcId="{2CB0FD8D-8A92-4266-98D2-A7A87A6AA7B8}" destId="{E9C7431F-3392-48C0-8E60-008AC3044CFB}" srcOrd="5" destOrd="0" presId="urn:microsoft.com/office/officeart/2005/8/layout/default"/>
    <dgm:cxn modelId="{B2EB1AC7-C6CB-44A3-A4FF-0A9C926E9A24}" type="presParOf" srcId="{2CB0FD8D-8A92-4266-98D2-A7A87A6AA7B8}" destId="{56C5F1EF-CEDA-47DC-91C7-583699307AD1}" srcOrd="6" destOrd="0" presId="urn:microsoft.com/office/officeart/2005/8/layout/default"/>
    <dgm:cxn modelId="{ABCF376B-3C80-4710-B481-403805810A3F}" type="presParOf" srcId="{2CB0FD8D-8A92-4266-98D2-A7A87A6AA7B8}" destId="{050A0B62-56AE-4D43-8BBA-B2FA8E327C28}" srcOrd="7" destOrd="0" presId="urn:microsoft.com/office/officeart/2005/8/layout/default"/>
    <dgm:cxn modelId="{69D60F32-79B4-421F-8506-B35F0E1BD633}" type="presParOf" srcId="{2CB0FD8D-8A92-4266-98D2-A7A87A6AA7B8}" destId="{A4F92C77-F031-4A83-BB2A-97E2679B57E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3228E-1597-42D7-9F2A-09086260EF11}">
      <dsp:nvSpPr>
        <dsp:cNvPr id="0" name=""/>
        <dsp:cNvSpPr/>
      </dsp:nvSpPr>
      <dsp:spPr>
        <a:xfrm>
          <a:off x="3313067" y="-30732"/>
          <a:ext cx="5115372" cy="5115372"/>
        </a:xfrm>
        <a:prstGeom prst="circularArrow">
          <a:avLst>
            <a:gd name="adj1" fmla="val 5544"/>
            <a:gd name="adj2" fmla="val 330680"/>
            <a:gd name="adj3" fmla="val 14479086"/>
            <a:gd name="adj4" fmla="val 16971242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00C655-73BE-4B91-8F66-AF60ACEEF21E}">
      <dsp:nvSpPr>
        <dsp:cNvPr id="0" name=""/>
        <dsp:cNvSpPr/>
      </dsp:nvSpPr>
      <dsp:spPr>
        <a:xfrm>
          <a:off x="5053778" y="2023"/>
          <a:ext cx="1633950" cy="8169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Requirement</a:t>
          </a:r>
          <a:r>
            <a:rPr lang="lt-LT" sz="1600" b="1" kern="1200" spc="0" dirty="0" smtClean="0"/>
            <a:t> </a:t>
          </a:r>
          <a:r>
            <a:rPr lang="lt-LT" sz="1600" b="1" kern="1200" spc="0" dirty="0" err="1" smtClean="0"/>
            <a:t>Analysis</a:t>
          </a:r>
          <a:endParaRPr lang="en-US" sz="1600" b="1" kern="1200" spc="0" dirty="0"/>
        </a:p>
      </dsp:txBody>
      <dsp:txXfrm>
        <a:off x="5093659" y="41904"/>
        <a:ext cx="1554188" cy="737213"/>
      </dsp:txXfrm>
    </dsp:sp>
    <dsp:sp modelId="{D54E8067-A8A7-484E-9B88-7E52DD6A64D1}">
      <dsp:nvSpPr>
        <dsp:cNvPr id="0" name=""/>
        <dsp:cNvSpPr/>
      </dsp:nvSpPr>
      <dsp:spPr>
        <a:xfrm>
          <a:off x="6935776" y="1031952"/>
          <a:ext cx="1633950" cy="81697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smtClean="0"/>
            <a:t>Design</a:t>
          </a:r>
          <a:endParaRPr lang="en-US" sz="1600" b="1" kern="1200" spc="0" dirty="0"/>
        </a:p>
      </dsp:txBody>
      <dsp:txXfrm>
        <a:off x="6975657" y="1071833"/>
        <a:ext cx="1554188" cy="737213"/>
      </dsp:txXfrm>
    </dsp:sp>
    <dsp:sp modelId="{E6C3E639-5D80-4119-A706-C9127101C4AE}">
      <dsp:nvSpPr>
        <dsp:cNvPr id="0" name=""/>
        <dsp:cNvSpPr/>
      </dsp:nvSpPr>
      <dsp:spPr>
        <a:xfrm>
          <a:off x="7275941" y="2468034"/>
          <a:ext cx="1633950" cy="81697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Development</a:t>
          </a:r>
          <a:endParaRPr lang="en-US" sz="1600" b="1" kern="1200" spc="0" dirty="0"/>
        </a:p>
      </dsp:txBody>
      <dsp:txXfrm>
        <a:off x="7315822" y="2507915"/>
        <a:ext cx="1554188" cy="737213"/>
      </dsp:txXfrm>
    </dsp:sp>
    <dsp:sp modelId="{89F40245-FC07-4E33-824D-A25C067E4734}">
      <dsp:nvSpPr>
        <dsp:cNvPr id="0" name=""/>
        <dsp:cNvSpPr/>
      </dsp:nvSpPr>
      <dsp:spPr>
        <a:xfrm>
          <a:off x="6247881" y="3954099"/>
          <a:ext cx="1633950" cy="8169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Testing</a:t>
          </a:r>
          <a:endParaRPr lang="en-US" sz="1600" b="1" kern="1200" spc="0" dirty="0"/>
        </a:p>
      </dsp:txBody>
      <dsp:txXfrm>
        <a:off x="6287762" y="3993980"/>
        <a:ext cx="1554188" cy="737213"/>
      </dsp:txXfrm>
    </dsp:sp>
    <dsp:sp modelId="{95DF807A-5A5F-4C15-AF37-C176554E42ED}">
      <dsp:nvSpPr>
        <dsp:cNvPr id="0" name=""/>
        <dsp:cNvSpPr/>
      </dsp:nvSpPr>
      <dsp:spPr>
        <a:xfrm>
          <a:off x="3849477" y="3940201"/>
          <a:ext cx="1633950" cy="8169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Integration</a:t>
          </a:r>
          <a:endParaRPr lang="en-US" sz="1600" b="1" kern="1200" spc="0" dirty="0"/>
        </a:p>
      </dsp:txBody>
      <dsp:txXfrm>
        <a:off x="3889358" y="3980082"/>
        <a:ext cx="1554188" cy="737213"/>
      </dsp:txXfrm>
    </dsp:sp>
    <dsp:sp modelId="{553C6804-479D-46DD-A340-09FD56CCBFD3}">
      <dsp:nvSpPr>
        <dsp:cNvPr id="0" name=""/>
        <dsp:cNvSpPr/>
      </dsp:nvSpPr>
      <dsp:spPr>
        <a:xfrm>
          <a:off x="2953428" y="2511744"/>
          <a:ext cx="1633950" cy="8169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Deployment</a:t>
          </a:r>
          <a:endParaRPr lang="en-US" sz="1600" b="1" kern="1200" spc="0" dirty="0"/>
        </a:p>
      </dsp:txBody>
      <dsp:txXfrm>
        <a:off x="2993309" y="2551625"/>
        <a:ext cx="1554188" cy="737213"/>
      </dsp:txXfrm>
    </dsp:sp>
    <dsp:sp modelId="{505EAFF4-706D-4B1A-9E70-45A6917BE7AF}">
      <dsp:nvSpPr>
        <dsp:cNvPr id="0" name=""/>
        <dsp:cNvSpPr/>
      </dsp:nvSpPr>
      <dsp:spPr>
        <a:xfrm>
          <a:off x="3223130" y="1045846"/>
          <a:ext cx="1633950" cy="81697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lt-LT" sz="1600" b="1" kern="1200" spc="0" dirty="0" err="1" smtClean="0"/>
            <a:t>Support</a:t>
          </a:r>
          <a:endParaRPr lang="en-US" sz="1600" b="1" kern="1200" spc="0" dirty="0"/>
        </a:p>
      </dsp:txBody>
      <dsp:txXfrm>
        <a:off x="3263011" y="1085727"/>
        <a:ext cx="1554188" cy="7372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75DB6-19D7-47F2-BA5A-88A0E4A1F8B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9EB1E-7C0A-4FB6-9E3C-7CEF20C0E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1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15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3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92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5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4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1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1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5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0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82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9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9EB1E-7C0A-4FB6-9E3C-7CEF20C0E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741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8009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5379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747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4621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7992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7567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2549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8587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006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2995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7495B-716D-47B1-A79E-7D400BE887DB}" type="datetimeFigureOut">
              <a:rPr lang="lt-LT" smtClean="0"/>
              <a:t>2018-02-06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77F9-360E-4131-A1BD-E5151BA9EFA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9500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litnet.l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oo.gl/maps/RKa2H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info@elitnet.l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46.jpeg"/><Relationship Id="rId4" Type="http://schemas.openxmlformats.org/officeDocument/2006/relationships/image" Target="../media/image7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7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7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7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7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7.png"/><Relationship Id="rId9" Type="http://schemas.microsoft.com/office/2007/relationships/diagramDrawing" Target="../diagrams/drawin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7.png"/><Relationship Id="rId9" Type="http://schemas.microsoft.com/office/2007/relationships/diagramDrawing" Target="../diagrams/drawing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7.png"/><Relationship Id="rId9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elitnet.lt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elitnet.l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goo.gl/maps/RKa2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9.png"/><Relationship Id="rId5" Type="http://schemas.openxmlformats.org/officeDocument/2006/relationships/diagramData" Target="../diagrams/data1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diagramDrawing" Target="../diagrams/drawing1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microsoft.com/office/2007/relationships/hdphoto" Target="../media/hdphoto2.wdp"/><Relationship Id="rId5" Type="http://schemas.openxmlformats.org/officeDocument/2006/relationships/diagramData" Target="../diagrams/data2.xml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microsoft.com/office/2007/relationships/diagramDrawing" Target="../diagrams/drawing2.xm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9.png"/><Relationship Id="rId5" Type="http://schemas.openxmlformats.org/officeDocument/2006/relationships/diagramData" Target="../diagrams/data3.xml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microsoft.com/office/2007/relationships/diagramDrawing" Target="../diagrams/drawing3.xml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1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5.jpeg"/><Relationship Id="rId4" Type="http://schemas.openxmlformats.org/officeDocument/2006/relationships/image" Target="../media/image7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11" y="2894956"/>
            <a:ext cx="3310978" cy="451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58" y="6027706"/>
            <a:ext cx="269937" cy="269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09" y="6017226"/>
            <a:ext cx="192024" cy="2804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34" y="6060567"/>
            <a:ext cx="280417" cy="204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93" y="6022467"/>
            <a:ext cx="348396" cy="2804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hlinkClick r:id="rId8"/>
          </p:cNvPr>
          <p:cNvSpPr txBox="1"/>
          <p:nvPr/>
        </p:nvSpPr>
        <p:spPr>
          <a:xfrm>
            <a:off x="1615389" y="6027706"/>
            <a:ext cx="134321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WWW.ELITNET.</a:t>
            </a:r>
            <a:r>
              <a:rPr lang="lt-LT" sz="1200" b="1" dirty="0" smtClean="0">
                <a:solidFill>
                  <a:schemeClr val="bg1"/>
                </a:solidFill>
              </a:rPr>
              <a:t>EU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hlinkClick r:id="rId9"/>
          </p:cNvPr>
          <p:cNvSpPr txBox="1"/>
          <p:nvPr/>
        </p:nvSpPr>
        <p:spPr>
          <a:xfrm>
            <a:off x="4288570" y="6027706"/>
            <a:ext cx="138009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INFO@ELITNET.</a:t>
            </a:r>
            <a:r>
              <a:rPr lang="lt-LT" sz="1200" b="1" dirty="0" smtClean="0">
                <a:solidFill>
                  <a:schemeClr val="bg1"/>
                </a:solidFill>
              </a:rPr>
              <a:t>EU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5595" y="6027706"/>
            <a:ext cx="134764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+370 37 352705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hlinkClick r:id="rId10"/>
          </p:cNvPr>
          <p:cNvSpPr txBox="1"/>
          <p:nvPr/>
        </p:nvSpPr>
        <p:spPr>
          <a:xfrm>
            <a:off x="9747875" y="5868893"/>
            <a:ext cx="1213491" cy="5770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PA</a:t>
            </a:r>
            <a:r>
              <a:rPr lang="lt-LT" sz="1050" b="1" dirty="0" smtClean="0">
                <a:solidFill>
                  <a:schemeClr val="bg1"/>
                </a:solidFill>
              </a:rPr>
              <a:t>ŠILĖ</a:t>
            </a:r>
            <a:r>
              <a:rPr lang="en-US" sz="1050" b="1" dirty="0" smtClean="0">
                <a:solidFill>
                  <a:schemeClr val="bg1"/>
                </a:solidFill>
              </a:rPr>
              <a:t>S </a:t>
            </a:r>
            <a:r>
              <a:rPr lang="lt-LT" sz="1050" b="1" dirty="0" smtClean="0">
                <a:solidFill>
                  <a:schemeClr val="bg1"/>
                </a:solidFill>
              </a:rPr>
              <a:t>G</a:t>
            </a:r>
            <a:r>
              <a:rPr lang="en-US" sz="1050" b="1" dirty="0" smtClean="0">
                <a:solidFill>
                  <a:schemeClr val="bg1"/>
                </a:solidFill>
              </a:rPr>
              <a:t>. 102</a:t>
            </a:r>
          </a:p>
          <a:p>
            <a:r>
              <a:rPr lang="en-US" sz="1050" b="1" dirty="0" smtClean="0">
                <a:solidFill>
                  <a:schemeClr val="bg1"/>
                </a:solidFill>
              </a:rPr>
              <a:t>LT-51314 KAUNAS</a:t>
            </a:r>
          </a:p>
          <a:p>
            <a:r>
              <a:rPr lang="lt-LT" sz="1050" b="1" dirty="0" smtClean="0">
                <a:solidFill>
                  <a:schemeClr val="bg1"/>
                </a:solidFill>
              </a:rPr>
              <a:t>LIETUVA</a:t>
            </a:r>
            <a:endParaRPr lang="lt-LT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6551089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PROGRAMINĖS </a:t>
            </a:r>
            <a:r>
              <a:rPr lang="lt-LT" sz="2800" b="1" dirty="0" smtClean="0">
                <a:solidFill>
                  <a:schemeClr val="bg1"/>
                </a:solidFill>
              </a:rPr>
              <a:t>ĮRANGOS </a:t>
            </a:r>
            <a:r>
              <a:rPr lang="lt-LT" sz="2800" b="1" dirty="0" smtClean="0">
                <a:solidFill>
                  <a:schemeClr val="bg1"/>
                </a:solidFill>
              </a:rPr>
              <a:t>KŪRIMO </a:t>
            </a:r>
            <a:r>
              <a:rPr lang="lt-LT" sz="2800" b="1" dirty="0" smtClean="0">
                <a:solidFill>
                  <a:schemeClr val="bg1"/>
                </a:solidFill>
              </a:rPr>
              <a:t>ĮRANKIAI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9065" y="1189105"/>
            <a:ext cx="469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/>
              <a:t>Versijų kontrolės sistemos (SVN, </a:t>
            </a:r>
            <a:r>
              <a:rPr lang="lt-LT" sz="2400" dirty="0" err="1"/>
              <a:t>Git</a:t>
            </a:r>
            <a:r>
              <a:rPr lang="lt-LT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065" y="2330093"/>
            <a:ext cx="932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/>
              <a:t>Duomenų bazių valdymo sistemos (</a:t>
            </a:r>
            <a:r>
              <a:rPr lang="lt-LT" sz="2400" dirty="0" err="1"/>
              <a:t>Oracle</a:t>
            </a:r>
            <a:r>
              <a:rPr lang="lt-LT" sz="2400" dirty="0"/>
              <a:t>, </a:t>
            </a:r>
            <a:r>
              <a:rPr lang="lt-LT" sz="2400" dirty="0" err="1"/>
              <a:t>MariaDB</a:t>
            </a:r>
            <a:r>
              <a:rPr lang="lt-LT" sz="2400" dirty="0"/>
              <a:t>, </a:t>
            </a:r>
            <a:r>
              <a:rPr lang="lt-LT" sz="2400" dirty="0" err="1" smtClean="0"/>
              <a:t>PostgreSQL</a:t>
            </a:r>
            <a:r>
              <a:rPr lang="lt-LT" sz="2400" dirty="0" smtClean="0"/>
              <a:t>, </a:t>
            </a:r>
            <a:r>
              <a:rPr lang="lt-LT" sz="2400" dirty="0"/>
              <a:t>MSSQL)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065" y="1761326"/>
            <a:ext cx="943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/>
              <a:t>Programavimo kalbos (Java 1.7-1.9, C, C++, C++ 11, </a:t>
            </a:r>
            <a:r>
              <a:rPr lang="lt-LT" sz="2400" dirty="0" err="1"/>
              <a:t>Perl</a:t>
            </a:r>
            <a:r>
              <a:rPr lang="lt-LT" sz="2400" dirty="0"/>
              <a:t>, PHP, </a:t>
            </a:r>
            <a:r>
              <a:rPr lang="lt-LT" sz="2400" dirty="0" err="1"/>
              <a:t>Python</a:t>
            </a:r>
            <a:r>
              <a:rPr lang="lt-LT" sz="2400" dirty="0"/>
              <a:t> ir kt.)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065" y="2898860"/>
            <a:ext cx="9051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i="1" dirty="0"/>
              <a:t>Big data </a:t>
            </a:r>
            <a:r>
              <a:rPr lang="lt-LT" sz="2400" dirty="0"/>
              <a:t>/ didelių duomenų kiekių apdorojimas (</a:t>
            </a:r>
            <a:r>
              <a:rPr lang="lt-LT" sz="2400" dirty="0" err="1"/>
              <a:t>ElasticSearch</a:t>
            </a:r>
            <a:r>
              <a:rPr lang="lt-LT" sz="2400" dirty="0"/>
              <a:t>, </a:t>
            </a:r>
            <a:r>
              <a:rPr lang="lt-LT" sz="2400" dirty="0" err="1"/>
              <a:t>Hadoop</a:t>
            </a:r>
            <a:r>
              <a:rPr lang="lt-LT" sz="2400" dirty="0"/>
              <a:t>)</a:t>
            </a:r>
            <a:endParaRPr lang="lt-LT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09065" y="3467627"/>
            <a:ext cx="716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i="1" dirty="0" err="1"/>
              <a:t>Continuous</a:t>
            </a:r>
            <a:r>
              <a:rPr lang="lt-LT" sz="2400" i="1" dirty="0"/>
              <a:t> </a:t>
            </a:r>
            <a:r>
              <a:rPr lang="lt-LT" sz="2400" i="1" dirty="0" err="1"/>
              <a:t>integration</a:t>
            </a:r>
            <a:r>
              <a:rPr lang="lt-LT" sz="2400" i="1" dirty="0"/>
              <a:t> </a:t>
            </a:r>
            <a:r>
              <a:rPr lang="lt-LT" sz="2400" dirty="0"/>
              <a:t>sistemos (</a:t>
            </a:r>
            <a:r>
              <a:rPr lang="lt-LT" sz="2400" dirty="0" err="1" smtClean="0"/>
              <a:t>CruiseControl</a:t>
            </a:r>
            <a:r>
              <a:rPr lang="lt-LT" sz="2400" dirty="0"/>
              <a:t>, </a:t>
            </a:r>
            <a:r>
              <a:rPr lang="lt-LT" sz="2400" dirty="0" err="1"/>
              <a:t>Jenkins</a:t>
            </a:r>
            <a:r>
              <a:rPr lang="lt-LT" sz="2400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065" y="4045517"/>
            <a:ext cx="6673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i="1" dirty="0" err="1"/>
              <a:t>Dependency</a:t>
            </a:r>
            <a:r>
              <a:rPr lang="lt-LT" sz="2400" i="1" dirty="0"/>
              <a:t> </a:t>
            </a:r>
            <a:r>
              <a:rPr lang="lt-LT" sz="2400" i="1" dirty="0" err="1"/>
              <a:t>management</a:t>
            </a:r>
            <a:r>
              <a:rPr lang="lt-LT" sz="2400" i="1" dirty="0"/>
              <a:t> </a:t>
            </a:r>
            <a:r>
              <a:rPr lang="lt-LT" sz="2400" dirty="0"/>
              <a:t>sistemos (</a:t>
            </a:r>
            <a:r>
              <a:rPr lang="lt-LT" sz="2400" dirty="0" err="1"/>
              <a:t>Maven</a:t>
            </a:r>
            <a:r>
              <a:rPr lang="lt-LT" sz="2400" dirty="0"/>
              <a:t>, </a:t>
            </a:r>
            <a:r>
              <a:rPr lang="lt-LT" sz="2400" dirty="0" err="1" smtClean="0"/>
              <a:t>Conan</a:t>
            </a:r>
            <a:r>
              <a:rPr lang="lt-LT" sz="2400" dirty="0"/>
              <a:t>)</a:t>
            </a:r>
            <a:endParaRPr lang="lt-LT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09065" y="4623407"/>
            <a:ext cx="7237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/>
              <a:t>Problemų registracijos sistemos (</a:t>
            </a:r>
            <a:r>
              <a:rPr lang="lt-LT" sz="2400" dirty="0" err="1"/>
              <a:t>Redmine</a:t>
            </a:r>
            <a:r>
              <a:rPr lang="lt-LT" sz="2400" dirty="0"/>
              <a:t>, </a:t>
            </a:r>
            <a:r>
              <a:rPr lang="lt-LT" sz="2400" dirty="0" err="1"/>
              <a:t>Testtrack</a:t>
            </a:r>
            <a:r>
              <a:rPr lang="lt-LT" sz="2400" dirty="0"/>
              <a:t> Pro)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065" y="5201297"/>
            <a:ext cx="593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 smtClean="0"/>
              <a:t>Kolaboravimo sistemos </a:t>
            </a:r>
            <a:r>
              <a:rPr lang="lt-LT" sz="2400" dirty="0"/>
              <a:t>(</a:t>
            </a:r>
            <a:r>
              <a:rPr lang="lt-LT" sz="2400" dirty="0" err="1" smtClean="0"/>
              <a:t>Redmine</a:t>
            </a:r>
            <a:r>
              <a:rPr lang="lt-LT" sz="2400" dirty="0" smtClean="0"/>
              <a:t>, SharePoint)</a:t>
            </a:r>
            <a:endParaRPr lang="lt-LT" sz="2400" dirty="0"/>
          </a:p>
        </p:txBody>
      </p:sp>
      <p:pic>
        <p:nvPicPr>
          <p:cNvPr id="19" name="Picture 4" descr="http://www.aaindustrial.com.au/Portals/0/images/homepage/Hand%20tool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45" y="3642730"/>
            <a:ext cx="3168205" cy="21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5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3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272" y="1117408"/>
            <a:ext cx="108317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000" b="1" dirty="0"/>
              <a:t> </a:t>
            </a:r>
            <a:r>
              <a:rPr lang="lt-LT" sz="2000" b="1" dirty="0" smtClean="0"/>
              <a:t>      L7 </a:t>
            </a:r>
            <a:r>
              <a:rPr lang="lt-LT" sz="2000" b="1" dirty="0"/>
              <a:t>ugniasienės </a:t>
            </a:r>
            <a:r>
              <a:rPr lang="lt-LT" sz="2000" b="1" dirty="0" smtClean="0"/>
              <a:t>srauto </a:t>
            </a:r>
            <a:r>
              <a:rPr lang="lt-LT" sz="2000" b="1" dirty="0"/>
              <a:t>atpažinimo </a:t>
            </a:r>
            <a:r>
              <a:rPr lang="lt-LT" sz="2000" b="1" dirty="0" smtClean="0"/>
              <a:t>komponentas (</a:t>
            </a:r>
            <a:r>
              <a:rPr lang="lt-LT" sz="2000" b="1" i="1" dirty="0"/>
              <a:t>L7 </a:t>
            </a:r>
            <a:r>
              <a:rPr lang="lt-LT" sz="2000" b="1" i="1" dirty="0" err="1"/>
              <a:t>Firewall</a:t>
            </a:r>
            <a:r>
              <a:rPr lang="lt-LT" sz="2000" b="1" i="1" dirty="0"/>
              <a:t> </a:t>
            </a:r>
            <a:r>
              <a:rPr lang="lt-LT" sz="2000" b="1" i="1" dirty="0" err="1"/>
              <a:t>traffic</a:t>
            </a:r>
            <a:r>
              <a:rPr lang="lt-LT" sz="2000" b="1" i="1" dirty="0"/>
              <a:t> </a:t>
            </a:r>
            <a:r>
              <a:rPr lang="lt-LT" sz="2000" b="1" i="1" dirty="0" err="1"/>
              <a:t>recognition</a:t>
            </a:r>
            <a:r>
              <a:rPr lang="lt-LT" sz="2000" b="1" i="1" dirty="0"/>
              <a:t> </a:t>
            </a:r>
            <a:r>
              <a:rPr lang="lt-LT" sz="2000" b="1" i="1" dirty="0" err="1"/>
              <a:t>component</a:t>
            </a:r>
            <a:r>
              <a:rPr lang="lt-LT" sz="2000" b="1" i="1" dirty="0" smtClean="0"/>
              <a:t>)</a:t>
            </a:r>
          </a:p>
          <a:p>
            <a:endParaRPr lang="en-US" sz="2000" b="1" dirty="0"/>
          </a:p>
          <a:p>
            <a:r>
              <a:rPr lang="lt-LT" sz="2000" dirty="0"/>
              <a:t>L7 ugniasienė atlieka tinklo saugos funkciją taikomųjų programų lygyje (7-ame OSI architektūros lygyje</a:t>
            </a:r>
            <a:r>
              <a:rPr lang="lt-LT" sz="2000" dirty="0" smtClean="0"/>
              <a:t>). Srauto atpažinimo komponentas </a:t>
            </a:r>
            <a:r>
              <a:rPr lang="lt-LT" sz="2000" dirty="0"/>
              <a:t>turi atpažinti </a:t>
            </a:r>
            <a:r>
              <a:rPr lang="lt-LT" sz="2000" dirty="0" smtClean="0"/>
              <a:t>taisyklių </a:t>
            </a:r>
            <a:r>
              <a:rPr lang="lt-LT" sz="2000" dirty="0"/>
              <a:t>(šablonų bei </a:t>
            </a:r>
            <a:r>
              <a:rPr lang="lt-LT" sz="2000" dirty="0" err="1"/>
              <a:t>machine</a:t>
            </a:r>
            <a:r>
              <a:rPr lang="lt-LT" sz="2000" dirty="0"/>
              <a:t> </a:t>
            </a:r>
            <a:r>
              <a:rPr lang="lt-LT" sz="2000" dirty="0" err="1"/>
              <a:t>learning</a:t>
            </a:r>
            <a:r>
              <a:rPr lang="lt-LT" sz="2000" dirty="0"/>
              <a:t> pagrindu) aprašytus duomenų srautus realiame laike, tokius kaip DDOS atakas ir kt</a:t>
            </a:r>
            <a:r>
              <a:rPr lang="lt-LT" sz="2000" dirty="0" smtClean="0"/>
              <a:t>.</a:t>
            </a:r>
          </a:p>
          <a:p>
            <a:endParaRPr lang="lt-LT" sz="2000" dirty="0"/>
          </a:p>
          <a:p>
            <a:r>
              <a:rPr lang="en-US" dirty="0" err="1"/>
              <a:t>Platforma</a:t>
            </a:r>
            <a:r>
              <a:rPr lang="en-US" dirty="0"/>
              <a:t>: Linux</a:t>
            </a:r>
          </a:p>
          <a:p>
            <a:r>
              <a:rPr lang="en-US" dirty="0"/>
              <a:t>Machine Learning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analizei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dirty="0" err="1"/>
              <a:t>tcpdump</a:t>
            </a:r>
            <a:r>
              <a:rPr lang="en-US" dirty="0"/>
              <a:t> </a:t>
            </a:r>
            <a:r>
              <a:rPr lang="en-US" dirty="0" err="1" smtClean="0"/>
              <a:t>testini</a:t>
            </a:r>
            <a:r>
              <a:rPr lang="lt-LT" dirty="0" smtClean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duomen</a:t>
            </a:r>
            <a:r>
              <a:rPr lang="lt-LT" dirty="0" smtClean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paruo</a:t>
            </a:r>
            <a:r>
              <a:rPr lang="lt-LT" dirty="0" smtClean="0"/>
              <a:t>š</a:t>
            </a:r>
            <a:r>
              <a:rPr lang="en-US" dirty="0" err="1" smtClean="0"/>
              <a:t>imui</a:t>
            </a:r>
            <a:r>
              <a:rPr lang="en-US" dirty="0"/>
              <a:t> </a:t>
            </a:r>
          </a:p>
          <a:p>
            <a:r>
              <a:rPr lang="en-US" dirty="0"/>
              <a:t>2. </a:t>
            </a:r>
            <a:r>
              <a:rPr lang="en-US" dirty="0" smtClean="0"/>
              <a:t>R</a:t>
            </a:r>
            <a:endParaRPr lang="lt-LT" dirty="0" smtClean="0"/>
          </a:p>
          <a:p>
            <a:r>
              <a:rPr lang="en-US" dirty="0" smtClean="0"/>
              <a:t>3</a:t>
            </a:r>
            <a:r>
              <a:rPr lang="en-US" dirty="0"/>
              <a:t>. Python (pandas,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err="1" smtClean="0"/>
              <a:t>apdoro</a:t>
            </a:r>
            <a:r>
              <a:rPr lang="lt-LT" dirty="0" smtClean="0"/>
              <a:t>j</a:t>
            </a:r>
            <a:r>
              <a:rPr lang="en-US" dirty="0" err="1" smtClean="0"/>
              <a:t>imui</a:t>
            </a:r>
            <a:r>
              <a:rPr lang="lt-LT" dirty="0" smtClean="0"/>
              <a:t>:</a:t>
            </a:r>
            <a:endParaRPr lang="en-US" dirty="0"/>
          </a:p>
          <a:p>
            <a:r>
              <a:rPr lang="en-US" dirty="0"/>
              <a:t>4. NoSQL DB Aerospike </a:t>
            </a:r>
            <a:r>
              <a:rPr lang="en-US" dirty="0" smtClean="0"/>
              <a:t>(</a:t>
            </a:r>
            <a:r>
              <a:rPr lang="lt-LT" dirty="0"/>
              <a:t>P</a:t>
            </a:r>
            <a:r>
              <a:rPr lang="en-US" dirty="0" err="1" smtClean="0"/>
              <a:t>ython</a:t>
            </a:r>
            <a:r>
              <a:rPr lang="en-US" dirty="0"/>
              <a:t>, C++)</a:t>
            </a:r>
          </a:p>
          <a:p>
            <a:r>
              <a:rPr lang="en-US" dirty="0"/>
              <a:t> </a:t>
            </a:r>
            <a:r>
              <a:rPr lang="en-US" dirty="0" smtClean="0"/>
              <a:t>5</a:t>
            </a:r>
            <a:r>
              <a:rPr lang="en-US" dirty="0"/>
              <a:t>. </a:t>
            </a:r>
            <a:r>
              <a:rPr lang="en-US" dirty="0" err="1"/>
              <a:t>Tensowflow</a:t>
            </a:r>
            <a:r>
              <a:rPr lang="en-US" dirty="0"/>
              <a:t> (C++)</a:t>
            </a:r>
          </a:p>
          <a:p>
            <a:r>
              <a:rPr lang="en-US" dirty="0"/>
              <a:t> </a:t>
            </a:r>
            <a:r>
              <a:rPr lang="en-US" dirty="0" smtClean="0"/>
              <a:t>6</a:t>
            </a:r>
            <a:r>
              <a:rPr lang="en-US" dirty="0"/>
              <a:t>. </a:t>
            </a:r>
            <a:r>
              <a:rPr lang="en-US" dirty="0" err="1"/>
              <a:t>ZeroMQ</a:t>
            </a:r>
            <a:r>
              <a:rPr lang="en-US" dirty="0"/>
              <a:t> (C++)</a:t>
            </a:r>
          </a:p>
          <a:p>
            <a:r>
              <a:rPr lang="en-US" dirty="0"/>
              <a:t> </a:t>
            </a:r>
            <a:r>
              <a:rPr lang="en-US" dirty="0" smtClean="0"/>
              <a:t>7</a:t>
            </a:r>
            <a:r>
              <a:rPr lang="en-US" dirty="0"/>
              <a:t>. Kafka (C++, </a:t>
            </a:r>
            <a:r>
              <a:rPr lang="lt-LT" dirty="0" smtClean="0"/>
              <a:t>J</a:t>
            </a:r>
            <a:r>
              <a:rPr lang="en-US" dirty="0" smtClean="0"/>
              <a:t>ava)</a:t>
            </a:r>
            <a:endParaRPr lang="en-US" dirty="0"/>
          </a:p>
        </p:txBody>
      </p:sp>
      <p:sp>
        <p:nvSpPr>
          <p:cNvPr id="13" name="Ovalas 12"/>
          <p:cNvSpPr/>
          <p:nvPr/>
        </p:nvSpPr>
        <p:spPr>
          <a:xfrm>
            <a:off x="728357" y="1191450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3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272" y="1021874"/>
            <a:ext cx="108317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000" b="1" dirty="0" smtClean="0"/>
              <a:t>       </a:t>
            </a:r>
            <a:r>
              <a:rPr lang="en-US" sz="2000" b="1" dirty="0" err="1"/>
              <a:t>Duomenų</a:t>
            </a:r>
            <a:r>
              <a:rPr lang="en-US" sz="2000" b="1" dirty="0"/>
              <a:t> </a:t>
            </a:r>
            <a:r>
              <a:rPr lang="en-US" sz="2000" b="1" dirty="0" err="1"/>
              <a:t>srauto</a:t>
            </a:r>
            <a:r>
              <a:rPr lang="en-US" sz="2000" b="1" dirty="0"/>
              <a:t> </a:t>
            </a:r>
            <a:r>
              <a:rPr lang="en-US" sz="2000" b="1" dirty="0" err="1"/>
              <a:t>inspekcijos</a:t>
            </a:r>
            <a:r>
              <a:rPr lang="en-US" sz="2000" b="1" dirty="0"/>
              <a:t>/</a:t>
            </a:r>
            <a:r>
              <a:rPr lang="en-US" sz="2000" b="1" dirty="0" err="1"/>
              <a:t>analizės</a:t>
            </a:r>
            <a:r>
              <a:rPr lang="en-US" sz="2000" b="1" dirty="0"/>
              <a:t> </a:t>
            </a:r>
            <a:r>
              <a:rPr lang="en-US" sz="2000" b="1" dirty="0" err="1"/>
              <a:t>bei</a:t>
            </a:r>
            <a:r>
              <a:rPr lang="en-US" sz="2000" b="1" dirty="0"/>
              <a:t> </a:t>
            </a:r>
            <a:r>
              <a:rPr lang="en-US" sz="2000" b="1" dirty="0" err="1"/>
              <a:t>valdymo</a:t>
            </a:r>
            <a:r>
              <a:rPr lang="en-US" sz="2000" b="1" dirty="0"/>
              <a:t> </a:t>
            </a:r>
            <a:r>
              <a:rPr lang="en-US" sz="2000" b="1" dirty="0" err="1" smtClean="0"/>
              <a:t>komponentas</a:t>
            </a:r>
            <a:r>
              <a:rPr lang="lt-LT" sz="2000" b="1" dirty="0" smtClean="0"/>
              <a:t> </a:t>
            </a:r>
            <a:r>
              <a:rPr lang="en-US" sz="2000" b="1" dirty="0" smtClean="0"/>
              <a:t>(</a:t>
            </a:r>
            <a:r>
              <a:rPr lang="en-US" sz="2000" b="1" dirty="0"/>
              <a:t>Deep packet inspection traffic management component</a:t>
            </a:r>
            <a:r>
              <a:rPr lang="en-US" sz="2000" b="1" dirty="0" smtClean="0"/>
              <a:t>)</a:t>
            </a:r>
            <a:endParaRPr lang="lt-LT" sz="2000" b="1" dirty="0" smtClean="0"/>
          </a:p>
          <a:p>
            <a:endParaRPr lang="en-US" sz="2000" b="1" dirty="0"/>
          </a:p>
          <a:p>
            <a:r>
              <a:rPr lang="lt-LT" dirty="0"/>
              <a:t>Kuriamas komponentas realiame laike pagal aprašytas taisykles (šablonų bei </a:t>
            </a:r>
            <a:r>
              <a:rPr lang="lt-LT" dirty="0" err="1"/>
              <a:t>machine</a:t>
            </a:r>
            <a:r>
              <a:rPr lang="lt-LT" dirty="0"/>
              <a:t> </a:t>
            </a:r>
            <a:r>
              <a:rPr lang="lt-LT" dirty="0" err="1"/>
              <a:t>learning</a:t>
            </a:r>
            <a:r>
              <a:rPr lang="lt-LT" dirty="0"/>
              <a:t> pagrindu) atpažįsta duomenų srautų tipus ir priklausomai nuo duomenų srauto tipo valdo sesijos pralaidumą (</a:t>
            </a:r>
            <a:r>
              <a:rPr lang="lt-LT" dirty="0" err="1"/>
              <a:t>traffic</a:t>
            </a:r>
            <a:r>
              <a:rPr lang="lt-LT" dirty="0"/>
              <a:t> </a:t>
            </a:r>
            <a:r>
              <a:rPr lang="lt-LT" dirty="0" err="1"/>
              <a:t>shaping</a:t>
            </a:r>
            <a:r>
              <a:rPr lang="lt-LT" dirty="0"/>
              <a:t>) bei </a:t>
            </a:r>
            <a:r>
              <a:rPr lang="lt-LT" dirty="0" err="1"/>
              <a:t>mršrutizavimą</a:t>
            </a:r>
            <a:r>
              <a:rPr lang="lt-LT" dirty="0"/>
              <a:t> (</a:t>
            </a:r>
            <a:r>
              <a:rPr lang="lt-LT" dirty="0" err="1"/>
              <a:t>layer</a:t>
            </a:r>
            <a:r>
              <a:rPr lang="lt-LT" dirty="0"/>
              <a:t> 7 </a:t>
            </a:r>
            <a:r>
              <a:rPr lang="lt-LT" dirty="0" err="1"/>
              <a:t>content</a:t>
            </a:r>
            <a:r>
              <a:rPr lang="lt-LT" dirty="0"/>
              <a:t>/</a:t>
            </a:r>
            <a:r>
              <a:rPr lang="lt-LT" dirty="0" err="1"/>
              <a:t>policy</a:t>
            </a:r>
            <a:r>
              <a:rPr lang="lt-LT" dirty="0"/>
              <a:t> </a:t>
            </a:r>
            <a:r>
              <a:rPr lang="lt-LT" dirty="0" err="1"/>
              <a:t>based</a:t>
            </a:r>
            <a:r>
              <a:rPr lang="lt-LT" dirty="0"/>
              <a:t> </a:t>
            </a:r>
            <a:r>
              <a:rPr lang="lt-LT" dirty="0" err="1"/>
              <a:t>routing</a:t>
            </a:r>
            <a:r>
              <a:rPr lang="lt-LT" dirty="0"/>
              <a:t>)</a:t>
            </a:r>
            <a:endParaRPr lang="en-US" dirty="0"/>
          </a:p>
          <a:p>
            <a:endParaRPr lang="lt-LT" sz="2000" dirty="0"/>
          </a:p>
          <a:p>
            <a:r>
              <a:rPr lang="en-US" dirty="0" err="1"/>
              <a:t>Platforma</a:t>
            </a:r>
            <a:r>
              <a:rPr lang="en-US" dirty="0"/>
              <a:t>: Linux</a:t>
            </a:r>
          </a:p>
          <a:p>
            <a:r>
              <a:rPr lang="en-US" dirty="0"/>
              <a:t>Machine Learning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analizei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dirty="0" err="1"/>
              <a:t>tcpdump</a:t>
            </a:r>
            <a:r>
              <a:rPr lang="en-US" dirty="0"/>
              <a:t> </a:t>
            </a:r>
            <a:r>
              <a:rPr lang="en-US" dirty="0" err="1" smtClean="0"/>
              <a:t>testini</a:t>
            </a:r>
            <a:r>
              <a:rPr lang="lt-LT" dirty="0" smtClean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duomen</a:t>
            </a:r>
            <a:r>
              <a:rPr lang="lt-LT" dirty="0" smtClean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paruo</a:t>
            </a:r>
            <a:r>
              <a:rPr lang="lt-LT" dirty="0" smtClean="0"/>
              <a:t>š</a:t>
            </a:r>
            <a:r>
              <a:rPr lang="en-US" dirty="0" err="1" smtClean="0"/>
              <a:t>imui</a:t>
            </a:r>
            <a:r>
              <a:rPr lang="en-US" dirty="0"/>
              <a:t> </a:t>
            </a:r>
          </a:p>
          <a:p>
            <a:r>
              <a:rPr lang="en-US" dirty="0"/>
              <a:t>2. </a:t>
            </a:r>
            <a:r>
              <a:rPr lang="en-US" dirty="0" smtClean="0"/>
              <a:t>R</a:t>
            </a:r>
            <a:endParaRPr lang="lt-LT" dirty="0" smtClean="0"/>
          </a:p>
          <a:p>
            <a:r>
              <a:rPr lang="en-US" dirty="0" smtClean="0"/>
              <a:t>3</a:t>
            </a:r>
            <a:r>
              <a:rPr lang="en-US" dirty="0"/>
              <a:t>. Python (pandas,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err="1" smtClean="0"/>
              <a:t>apdoro</a:t>
            </a:r>
            <a:r>
              <a:rPr lang="lt-LT" dirty="0" smtClean="0"/>
              <a:t>j</a:t>
            </a:r>
            <a:r>
              <a:rPr lang="en-US" dirty="0" err="1" smtClean="0"/>
              <a:t>imui</a:t>
            </a:r>
            <a:r>
              <a:rPr lang="lt-LT" dirty="0" smtClean="0"/>
              <a:t>:</a:t>
            </a:r>
            <a:endParaRPr lang="en-US" dirty="0"/>
          </a:p>
          <a:p>
            <a:r>
              <a:rPr lang="en-US" dirty="0"/>
              <a:t>4. NoSQL DB Aerospike </a:t>
            </a:r>
            <a:r>
              <a:rPr lang="en-US" dirty="0" smtClean="0"/>
              <a:t>(</a:t>
            </a:r>
            <a:r>
              <a:rPr lang="lt-LT" dirty="0"/>
              <a:t>P</a:t>
            </a:r>
            <a:r>
              <a:rPr lang="en-US" dirty="0" err="1" smtClean="0"/>
              <a:t>ython</a:t>
            </a:r>
            <a:r>
              <a:rPr lang="en-US" dirty="0"/>
              <a:t>, C++)</a:t>
            </a:r>
          </a:p>
          <a:p>
            <a:r>
              <a:rPr lang="en-US" dirty="0"/>
              <a:t> </a:t>
            </a:r>
            <a:r>
              <a:rPr lang="en-US" dirty="0" smtClean="0"/>
              <a:t>5</a:t>
            </a:r>
            <a:r>
              <a:rPr lang="en-US" dirty="0"/>
              <a:t>. </a:t>
            </a:r>
            <a:r>
              <a:rPr lang="en-US" dirty="0" err="1"/>
              <a:t>Tensowflow</a:t>
            </a:r>
            <a:r>
              <a:rPr lang="en-US" dirty="0"/>
              <a:t> (C++)</a:t>
            </a:r>
          </a:p>
          <a:p>
            <a:r>
              <a:rPr lang="en-US" dirty="0"/>
              <a:t> </a:t>
            </a:r>
            <a:r>
              <a:rPr lang="en-US" dirty="0" smtClean="0"/>
              <a:t>6</a:t>
            </a:r>
            <a:r>
              <a:rPr lang="en-US" dirty="0"/>
              <a:t>. </a:t>
            </a:r>
            <a:r>
              <a:rPr lang="en-US" dirty="0" err="1"/>
              <a:t>ZeroMQ</a:t>
            </a:r>
            <a:r>
              <a:rPr lang="en-US" dirty="0"/>
              <a:t> (C++)</a:t>
            </a:r>
          </a:p>
          <a:p>
            <a:r>
              <a:rPr lang="en-US" dirty="0"/>
              <a:t> </a:t>
            </a:r>
            <a:r>
              <a:rPr lang="en-US" dirty="0" smtClean="0"/>
              <a:t>7</a:t>
            </a:r>
            <a:r>
              <a:rPr lang="en-US" dirty="0"/>
              <a:t>. Kafka (C++, </a:t>
            </a:r>
            <a:r>
              <a:rPr lang="lt-LT" dirty="0" smtClean="0"/>
              <a:t>J</a:t>
            </a:r>
            <a:r>
              <a:rPr lang="en-US" dirty="0" smtClean="0"/>
              <a:t>ava)</a:t>
            </a:r>
            <a:endParaRPr lang="en-US" dirty="0"/>
          </a:p>
        </p:txBody>
      </p:sp>
      <p:sp>
        <p:nvSpPr>
          <p:cNvPr id="13" name="Ovalas 12"/>
          <p:cNvSpPr/>
          <p:nvPr/>
        </p:nvSpPr>
        <p:spPr>
          <a:xfrm>
            <a:off x="728357" y="1095916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7797" y="1229528"/>
            <a:ext cx="10918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 smtClean="0"/>
              <a:t>      </a:t>
            </a:r>
            <a:r>
              <a:rPr lang="lt-LT" sz="2800" b="1" dirty="0" smtClean="0"/>
              <a:t>Multimedijos </a:t>
            </a:r>
            <a:r>
              <a:rPr lang="lt-LT" sz="2800" b="1" dirty="0"/>
              <a:t>telefonijos paslaugų </a:t>
            </a:r>
            <a:r>
              <a:rPr lang="lt-LT" sz="2800" b="1" dirty="0" err="1"/>
              <a:t>MMTel</a:t>
            </a:r>
            <a:r>
              <a:rPr lang="lt-LT" sz="2800" b="1" dirty="0"/>
              <a:t> programinė įranga (</a:t>
            </a:r>
            <a:r>
              <a:rPr lang="lt-LT" sz="2800" b="1" i="1" dirty="0" err="1"/>
              <a:t>MMTel</a:t>
            </a:r>
            <a:r>
              <a:rPr lang="lt-LT" sz="2800" b="1" i="1" dirty="0"/>
              <a:t> (</a:t>
            </a:r>
            <a:r>
              <a:rPr lang="lt-LT" sz="2800" b="1" i="1" dirty="0" err="1"/>
              <a:t>multimedia</a:t>
            </a:r>
            <a:r>
              <a:rPr lang="lt-LT" sz="2800" b="1" i="1" dirty="0"/>
              <a:t> </a:t>
            </a:r>
            <a:r>
              <a:rPr lang="lt-LT" sz="2800" b="1" i="1" dirty="0" err="1"/>
              <a:t>telephony</a:t>
            </a:r>
            <a:r>
              <a:rPr lang="lt-LT" sz="2800" b="1" i="1" dirty="0"/>
              <a:t> </a:t>
            </a:r>
            <a:r>
              <a:rPr lang="lt-LT" sz="2800" b="1" i="1" dirty="0" err="1"/>
              <a:t>service</a:t>
            </a:r>
            <a:r>
              <a:rPr lang="lt-LT" sz="2800" b="1" i="1" dirty="0"/>
              <a:t>) </a:t>
            </a:r>
            <a:r>
              <a:rPr lang="lt-LT" sz="2800" b="1" i="1" dirty="0" err="1"/>
              <a:t>implementation</a:t>
            </a:r>
            <a:r>
              <a:rPr lang="lt-LT" sz="2800" b="1" i="1" dirty="0" smtClean="0"/>
              <a:t>)</a:t>
            </a:r>
          </a:p>
          <a:p>
            <a:endParaRPr lang="en-US" sz="2800" dirty="0"/>
          </a:p>
          <a:p>
            <a:r>
              <a:rPr lang="lt-LT" sz="2800" dirty="0"/>
              <a:t>Kuriama programinė įranga pagal </a:t>
            </a:r>
            <a:r>
              <a:rPr lang="lt-LT" sz="2800" dirty="0" err="1"/>
              <a:t>MMTel</a:t>
            </a:r>
            <a:r>
              <a:rPr lang="lt-LT" sz="2800" dirty="0"/>
              <a:t> standarto specifikacijas, instaliuojama ryšio operatoriaus tinklo infrastruktūroje ir realizuoja balso ir </a:t>
            </a:r>
            <a:r>
              <a:rPr lang="lt-LT" sz="2800" dirty="0" err="1"/>
              <a:t>video</a:t>
            </a:r>
            <a:r>
              <a:rPr lang="lt-LT" sz="2800" dirty="0"/>
              <a:t> skambučių valdymo paslaugas LTE/</a:t>
            </a:r>
            <a:r>
              <a:rPr lang="lt-LT" sz="2800" dirty="0" err="1"/>
              <a:t>VoLTE</a:t>
            </a:r>
            <a:r>
              <a:rPr lang="lt-LT" sz="2800" dirty="0"/>
              <a:t> </a:t>
            </a:r>
            <a:r>
              <a:rPr lang="lt-LT" sz="2800" dirty="0" smtClean="0"/>
              <a:t>tinkluose.</a:t>
            </a:r>
            <a:endParaRPr lang="en-US" sz="2800" dirty="0"/>
          </a:p>
          <a:p>
            <a:r>
              <a:rPr lang="lt-LT" sz="2800" dirty="0"/>
              <a:t> </a:t>
            </a:r>
            <a:endParaRPr lang="en-US" sz="2800" dirty="0"/>
          </a:p>
          <a:p>
            <a:r>
              <a:rPr lang="lt-LT" sz="2800" dirty="0"/>
              <a:t>Platforma: Linux, JAIN SLEE AS (</a:t>
            </a:r>
            <a:r>
              <a:rPr lang="lt-LT" sz="2800" dirty="0" err="1"/>
              <a:t>Mobicents</a:t>
            </a:r>
            <a:r>
              <a:rPr lang="lt-LT" sz="2800" dirty="0"/>
              <a:t> atvirojo kodo projektas)</a:t>
            </a:r>
            <a:endParaRPr lang="en-US" sz="2800" dirty="0"/>
          </a:p>
          <a:p>
            <a:r>
              <a:rPr lang="lt-LT" sz="2800" dirty="0"/>
              <a:t>Kūrimo kalba: </a:t>
            </a:r>
            <a:r>
              <a:rPr lang="lt-LT" sz="2800" dirty="0" smtClean="0"/>
              <a:t>Java</a:t>
            </a:r>
            <a:endParaRPr lang="en-US" sz="2800" dirty="0"/>
          </a:p>
        </p:txBody>
      </p:sp>
      <p:sp>
        <p:nvSpPr>
          <p:cNvPr id="5" name="Ovalas 4"/>
          <p:cNvSpPr/>
          <p:nvPr/>
        </p:nvSpPr>
        <p:spPr>
          <a:xfrm>
            <a:off x="763655" y="1356976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4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6260" y="1321104"/>
            <a:ext cx="1115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/>
              <a:t>       </a:t>
            </a:r>
            <a:r>
              <a:rPr lang="lt-LT" sz="2400" b="1" dirty="0" smtClean="0"/>
              <a:t>Judančio </a:t>
            </a:r>
            <a:r>
              <a:rPr lang="lt-LT" sz="2400" b="1" dirty="0"/>
              <a:t>objekto pozicijos stebėjimo programinė įranga (</a:t>
            </a:r>
            <a:r>
              <a:rPr lang="lt-LT" sz="2400" b="1" i="1" dirty="0" err="1"/>
              <a:t>Position</a:t>
            </a:r>
            <a:r>
              <a:rPr lang="lt-LT" sz="2400" b="1" i="1" dirty="0"/>
              <a:t> </a:t>
            </a:r>
            <a:r>
              <a:rPr lang="lt-LT" sz="2400" b="1" i="1" dirty="0" err="1"/>
              <a:t>tracker</a:t>
            </a:r>
            <a:r>
              <a:rPr lang="lt-LT" sz="2400" b="1" i="1" dirty="0"/>
              <a:t> </a:t>
            </a:r>
            <a:r>
              <a:rPr lang="lt-LT" sz="2400" b="1" i="1" dirty="0" err="1"/>
              <a:t>software</a:t>
            </a:r>
            <a:r>
              <a:rPr lang="lt-LT" sz="2400" b="1" dirty="0" smtClean="0"/>
              <a:t>)</a:t>
            </a:r>
          </a:p>
          <a:p>
            <a:endParaRPr lang="en-US" sz="2400" b="1" dirty="0"/>
          </a:p>
          <a:p>
            <a:r>
              <a:rPr lang="lt-LT" sz="2400" dirty="0"/>
              <a:t>Projekte naudojamas specializuotas įrenginys perduodantis judančio objekto GPS koordinates.  Kuriama programinė įranga gauna koordinates HTTP protokolu ir atlieka judančių objektų vizualizaciją žemėlapyje </a:t>
            </a:r>
            <a:r>
              <a:rPr lang="lt-LT" sz="2400" dirty="0" err="1"/>
              <a:t>web</a:t>
            </a:r>
            <a:r>
              <a:rPr lang="lt-LT" sz="2400" dirty="0"/>
              <a:t> </a:t>
            </a:r>
            <a:r>
              <a:rPr lang="lt-LT" sz="2400" dirty="0" smtClean="0"/>
              <a:t>puslapyje.</a:t>
            </a:r>
          </a:p>
          <a:p>
            <a:endParaRPr lang="lt-LT" sz="2400" dirty="0"/>
          </a:p>
          <a:p>
            <a:r>
              <a:rPr lang="lt-LT" sz="2400" dirty="0" smtClean="0"/>
              <a:t>Taip </a:t>
            </a:r>
            <a:r>
              <a:rPr lang="lt-LT" sz="2400" dirty="0"/>
              <a:t>pat kuriama programinė įranga atlieka  stebimų objektų registraciją, sistemos vartotojų registraciją bei prieigos autorizaciją </a:t>
            </a:r>
            <a:r>
              <a:rPr lang="lt-LT" sz="2400" dirty="0" smtClean="0"/>
              <a:t>ir </a:t>
            </a:r>
            <a:r>
              <a:rPr lang="lt-LT" sz="2400" dirty="0" err="1" smtClean="0"/>
              <a:t>autentikaciją</a:t>
            </a:r>
            <a:r>
              <a:rPr lang="lt-LT" sz="2400" dirty="0" smtClean="0"/>
              <a:t>.</a:t>
            </a:r>
          </a:p>
          <a:p>
            <a:endParaRPr lang="en-US" sz="2400" dirty="0"/>
          </a:p>
          <a:p>
            <a:r>
              <a:rPr lang="lt-LT" sz="2400" dirty="0"/>
              <a:t>Platforma: </a:t>
            </a:r>
            <a:r>
              <a:rPr lang="lt-LT" sz="2400" dirty="0" smtClean="0"/>
              <a:t>Linux</a:t>
            </a:r>
            <a:r>
              <a:rPr lang="lt-LT" sz="2400" dirty="0"/>
              <a:t>, </a:t>
            </a:r>
            <a:r>
              <a:rPr lang="lt-LT" sz="2400" dirty="0" err="1"/>
              <a:t>Jboss</a:t>
            </a:r>
            <a:r>
              <a:rPr lang="lt-LT" sz="2400" dirty="0"/>
              <a:t>/</a:t>
            </a:r>
            <a:r>
              <a:rPr lang="lt-LT" sz="2400" dirty="0" err="1"/>
              <a:t>Tomcat</a:t>
            </a:r>
            <a:endParaRPr lang="en-US" sz="2400" dirty="0"/>
          </a:p>
          <a:p>
            <a:r>
              <a:rPr lang="lt-LT" sz="2400" dirty="0"/>
              <a:t>Kūrimo priemonės: Java</a:t>
            </a:r>
            <a:endParaRPr lang="en-US" sz="2400" dirty="0"/>
          </a:p>
        </p:txBody>
      </p:sp>
      <p:sp>
        <p:nvSpPr>
          <p:cNvPr id="5" name="Ovalas 4"/>
          <p:cNvSpPr/>
          <p:nvPr/>
        </p:nvSpPr>
        <p:spPr>
          <a:xfrm>
            <a:off x="693211" y="1412680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6260" y="1321104"/>
            <a:ext cx="11150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/>
              <a:t>       </a:t>
            </a:r>
            <a:r>
              <a:rPr lang="lt-LT" sz="2400" b="1" dirty="0"/>
              <a:t>IP </a:t>
            </a:r>
            <a:r>
              <a:rPr lang="lt-LT" sz="2400" b="1" dirty="0" err="1"/>
              <a:t>video</a:t>
            </a:r>
            <a:r>
              <a:rPr lang="lt-LT" sz="2400" b="1" dirty="0"/>
              <a:t> telefono realizacija </a:t>
            </a:r>
            <a:r>
              <a:rPr lang="lt-LT" sz="2400" b="1" dirty="0" err="1"/>
              <a:t>WebRTC</a:t>
            </a:r>
            <a:r>
              <a:rPr lang="lt-LT" sz="2400" b="1" dirty="0"/>
              <a:t> technologijoje (</a:t>
            </a:r>
            <a:r>
              <a:rPr lang="lt-LT" sz="2400" b="1" i="1" dirty="0" err="1"/>
              <a:t>WebRTC</a:t>
            </a:r>
            <a:r>
              <a:rPr lang="lt-LT" sz="2400" b="1" i="1" dirty="0"/>
              <a:t> </a:t>
            </a:r>
            <a:r>
              <a:rPr lang="lt-LT" sz="2400" b="1" i="1" dirty="0" err="1"/>
              <a:t>based</a:t>
            </a:r>
            <a:r>
              <a:rPr lang="lt-LT" sz="2400" b="1" i="1" dirty="0"/>
              <a:t> IP </a:t>
            </a:r>
            <a:r>
              <a:rPr lang="lt-LT" sz="2400" b="1" i="1" dirty="0" err="1"/>
              <a:t>Video</a:t>
            </a:r>
            <a:r>
              <a:rPr lang="lt-LT" sz="2400" b="1" i="1" dirty="0"/>
              <a:t> </a:t>
            </a:r>
            <a:r>
              <a:rPr lang="lt-LT" sz="2400" b="1" i="1" dirty="0" err="1"/>
              <a:t>Phone</a:t>
            </a:r>
            <a:r>
              <a:rPr lang="lt-LT" sz="2400" b="1" i="1" dirty="0"/>
              <a:t> </a:t>
            </a:r>
            <a:r>
              <a:rPr lang="lt-LT" sz="2400" b="1" i="1" dirty="0" err="1"/>
              <a:t>implementation</a:t>
            </a:r>
            <a:r>
              <a:rPr lang="lt-LT" sz="2400" b="1" dirty="0" smtClean="0"/>
              <a:t>)</a:t>
            </a:r>
          </a:p>
          <a:p>
            <a:endParaRPr lang="en-US" sz="2400" dirty="0"/>
          </a:p>
          <a:p>
            <a:r>
              <a:rPr lang="lt-LT" sz="2400" dirty="0"/>
              <a:t>Kuriama programinė įranga realizuoja telefono funkcijas naršyklėje panaudojant </a:t>
            </a:r>
            <a:r>
              <a:rPr lang="lt-LT" sz="2400" dirty="0" err="1"/>
              <a:t>WebRTC</a:t>
            </a:r>
            <a:r>
              <a:rPr lang="lt-LT" sz="2400" dirty="0"/>
              <a:t> technologija ir integruojasi su </a:t>
            </a:r>
            <a:r>
              <a:rPr lang="lt-LT" sz="2400" dirty="0" err="1"/>
              <a:t>WebRTC</a:t>
            </a:r>
            <a:r>
              <a:rPr lang="lt-LT" sz="2400" dirty="0"/>
              <a:t> </a:t>
            </a:r>
            <a:r>
              <a:rPr lang="lt-LT" sz="2400" dirty="0" err="1"/>
              <a:t>Gateway</a:t>
            </a:r>
            <a:r>
              <a:rPr lang="lt-LT" sz="2400" dirty="0"/>
              <a:t> mobilaus operatoriaus infrastruktūroje tokiu būdu užtikrindama pilnavertę telefoniją </a:t>
            </a:r>
            <a:r>
              <a:rPr lang="lt-LT" sz="2400" dirty="0" err="1"/>
              <a:t>Web</a:t>
            </a:r>
            <a:r>
              <a:rPr lang="lt-LT" sz="2400" dirty="0"/>
              <a:t> naršyklėje</a:t>
            </a:r>
            <a:endParaRPr lang="en-US" sz="2400" dirty="0"/>
          </a:p>
          <a:p>
            <a:r>
              <a:rPr lang="lt-LT" sz="2400" dirty="0"/>
              <a:t> </a:t>
            </a:r>
            <a:endParaRPr lang="en-US" sz="2400" dirty="0"/>
          </a:p>
          <a:p>
            <a:r>
              <a:rPr lang="lt-LT" sz="2400" dirty="0"/>
              <a:t>Technologija: </a:t>
            </a:r>
            <a:r>
              <a:rPr lang="lt-LT" sz="2400" dirty="0" smtClean="0"/>
              <a:t>HTML </a:t>
            </a:r>
            <a:r>
              <a:rPr lang="lt-LT" sz="2400" dirty="0"/>
              <a:t>5, </a:t>
            </a:r>
            <a:r>
              <a:rPr lang="lt-LT" sz="2400" dirty="0" err="1"/>
              <a:t>Web</a:t>
            </a:r>
            <a:r>
              <a:rPr lang="lt-LT" sz="2400" dirty="0"/>
              <a:t> </a:t>
            </a:r>
            <a:r>
              <a:rPr lang="lt-LT" sz="2400" dirty="0" err="1"/>
              <a:t>Socket</a:t>
            </a:r>
            <a:r>
              <a:rPr lang="lt-LT" sz="2400" dirty="0"/>
              <a:t>, </a:t>
            </a:r>
            <a:r>
              <a:rPr lang="lt-LT" sz="2400" dirty="0" err="1"/>
              <a:t>WebRTC</a:t>
            </a:r>
            <a:r>
              <a:rPr lang="lt-LT" sz="2400" dirty="0"/>
              <a:t> API</a:t>
            </a:r>
            <a:endParaRPr lang="en-US" sz="2400" dirty="0"/>
          </a:p>
          <a:p>
            <a:r>
              <a:rPr lang="lt-LT" sz="2400" dirty="0"/>
              <a:t>Kūrimo priemonės: Java, </a:t>
            </a:r>
            <a:r>
              <a:rPr lang="lt-LT" sz="2400" dirty="0" err="1"/>
              <a:t>Javascript</a:t>
            </a:r>
            <a:endParaRPr lang="en-US" sz="2400" dirty="0"/>
          </a:p>
        </p:txBody>
      </p:sp>
      <p:sp>
        <p:nvSpPr>
          <p:cNvPr id="5" name="Ovalas 4"/>
          <p:cNvSpPr/>
          <p:nvPr/>
        </p:nvSpPr>
        <p:spPr>
          <a:xfrm>
            <a:off x="693211" y="1412680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6260" y="1143683"/>
            <a:ext cx="111502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/>
              <a:t>       </a:t>
            </a:r>
            <a:r>
              <a:rPr lang="lt-LT" sz="2000" b="1" dirty="0"/>
              <a:t>IP </a:t>
            </a:r>
            <a:r>
              <a:rPr lang="lt-LT" sz="2000" b="1" dirty="0" err="1"/>
              <a:t>video</a:t>
            </a:r>
            <a:r>
              <a:rPr lang="lt-LT" sz="2000" b="1" dirty="0"/>
              <a:t> telefono SIGNAL kliento realizacija </a:t>
            </a:r>
            <a:r>
              <a:rPr lang="lt-LT" sz="2000" b="1" dirty="0" err="1"/>
              <a:t>WebRTC</a:t>
            </a:r>
            <a:r>
              <a:rPr lang="lt-LT" sz="2000" b="1" dirty="0"/>
              <a:t> technologijoje (</a:t>
            </a:r>
            <a:r>
              <a:rPr lang="lt-LT" sz="2000" b="1" i="1" dirty="0" err="1" smtClean="0"/>
              <a:t>WebRTC-based</a:t>
            </a:r>
            <a:r>
              <a:rPr lang="lt-LT" sz="2000" b="1" i="1" dirty="0" smtClean="0"/>
              <a:t> </a:t>
            </a:r>
            <a:r>
              <a:rPr lang="lt-LT" sz="2000" b="1" i="1" dirty="0"/>
              <a:t>SIGNAL </a:t>
            </a:r>
            <a:r>
              <a:rPr lang="lt-LT" sz="2000" b="1" i="1" dirty="0" err="1"/>
              <a:t>client</a:t>
            </a:r>
            <a:r>
              <a:rPr lang="lt-LT" sz="2000" b="1" i="1" dirty="0"/>
              <a:t> </a:t>
            </a:r>
            <a:r>
              <a:rPr lang="lt-LT" sz="2000" b="1" i="1" dirty="0" err="1"/>
              <a:t>implementation</a:t>
            </a:r>
            <a:r>
              <a:rPr lang="lt-LT" sz="2000" b="1" dirty="0" smtClean="0"/>
              <a:t>)</a:t>
            </a:r>
          </a:p>
          <a:p>
            <a:endParaRPr lang="en-US" sz="2000" b="1" dirty="0"/>
          </a:p>
          <a:p>
            <a:r>
              <a:rPr lang="lt-LT" sz="2000" dirty="0"/>
              <a:t>Kuriama programinė įranga realizuoja koduotos telefonijos funkcijas naršyklėje panaudojant </a:t>
            </a:r>
            <a:r>
              <a:rPr lang="lt-LT" sz="2000" dirty="0" err="1"/>
              <a:t>WebRTC</a:t>
            </a:r>
            <a:r>
              <a:rPr lang="lt-LT" sz="2000" dirty="0"/>
              <a:t> technologija tokiu būdu užtikrindama saugius/koduotus  balso/</a:t>
            </a:r>
            <a:r>
              <a:rPr lang="lt-LT" sz="2000" dirty="0" err="1"/>
              <a:t>video</a:t>
            </a:r>
            <a:r>
              <a:rPr lang="lt-LT" sz="2000" dirty="0"/>
              <a:t>/duomenų mainus tarp klientų.</a:t>
            </a:r>
            <a:endParaRPr lang="en-US" sz="2000" dirty="0"/>
          </a:p>
          <a:p>
            <a:r>
              <a:rPr lang="lt-LT" sz="2000" dirty="0"/>
              <a:t> </a:t>
            </a:r>
            <a:endParaRPr lang="en-US" sz="2000" dirty="0"/>
          </a:p>
          <a:p>
            <a:r>
              <a:rPr lang="lt-LT" sz="2000" dirty="0"/>
              <a:t>Technologija:  HTML 5, </a:t>
            </a:r>
            <a:r>
              <a:rPr lang="lt-LT" sz="2000" dirty="0" err="1"/>
              <a:t>Web</a:t>
            </a:r>
            <a:r>
              <a:rPr lang="lt-LT" sz="2000" dirty="0"/>
              <a:t> </a:t>
            </a:r>
            <a:r>
              <a:rPr lang="lt-LT" sz="2000" dirty="0" err="1"/>
              <a:t>Socket</a:t>
            </a:r>
            <a:r>
              <a:rPr lang="lt-LT" sz="2000" dirty="0"/>
              <a:t>, </a:t>
            </a:r>
            <a:r>
              <a:rPr lang="lt-LT" sz="2000" dirty="0" err="1"/>
              <a:t>WebRTC</a:t>
            </a:r>
            <a:r>
              <a:rPr lang="lt-LT" sz="2000" dirty="0"/>
              <a:t> API</a:t>
            </a:r>
            <a:endParaRPr lang="en-US" sz="2000" dirty="0"/>
          </a:p>
          <a:p>
            <a:r>
              <a:rPr lang="lt-LT" sz="2000" dirty="0"/>
              <a:t>Atvirojo kodo projektas SIGNAL</a:t>
            </a:r>
            <a:endParaRPr lang="en-US" sz="2000" dirty="0"/>
          </a:p>
          <a:p>
            <a:r>
              <a:rPr lang="en-US" sz="2000" dirty="0" err="1"/>
              <a:t>XEdDSA</a:t>
            </a:r>
            <a:r>
              <a:rPr lang="en-US" sz="2000" dirty="0"/>
              <a:t> and </a:t>
            </a:r>
            <a:r>
              <a:rPr lang="en-US" sz="2000" dirty="0" err="1"/>
              <a:t>VXEdDSA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X3DH</a:t>
            </a:r>
            <a:br>
              <a:rPr lang="en-US" sz="2000" dirty="0"/>
            </a:br>
            <a:r>
              <a:rPr lang="en-US" sz="2000" dirty="0"/>
              <a:t>Double Ratchet</a:t>
            </a:r>
            <a:br>
              <a:rPr lang="en-US" sz="2000" dirty="0"/>
            </a:br>
            <a:r>
              <a:rPr lang="en-US" sz="2000" dirty="0"/>
              <a:t>Sesame</a:t>
            </a:r>
          </a:p>
          <a:p>
            <a:r>
              <a:rPr lang="lt-LT" sz="2000" dirty="0"/>
              <a:t> </a:t>
            </a:r>
            <a:endParaRPr lang="en-US" sz="2000" dirty="0"/>
          </a:p>
          <a:p>
            <a:r>
              <a:rPr lang="lt-LT" sz="2000" dirty="0"/>
              <a:t>Kūrimo priemonės: Java, </a:t>
            </a:r>
            <a:r>
              <a:rPr lang="lt-LT" sz="2000" dirty="0" err="1"/>
              <a:t>Javascript</a:t>
            </a:r>
            <a:endParaRPr lang="en-US" sz="2000" dirty="0"/>
          </a:p>
        </p:txBody>
      </p:sp>
      <p:sp>
        <p:nvSpPr>
          <p:cNvPr id="5" name="Ovalas 4"/>
          <p:cNvSpPr/>
          <p:nvPr/>
        </p:nvSpPr>
        <p:spPr>
          <a:xfrm>
            <a:off x="693211" y="1235259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4235262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SIŪLOMI PROJEKTAI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7366" y="3103448"/>
            <a:ext cx="10131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/>
              <a:t>IT paslaugų diegimo aplinka (SOA, </a:t>
            </a:r>
            <a:r>
              <a:rPr lang="lt-LT" sz="2400" b="1" dirty="0" err="1" smtClean="0"/>
              <a:t>microservices</a:t>
            </a:r>
            <a:r>
              <a:rPr lang="lt-LT" sz="2400" b="1" dirty="0"/>
              <a:t>) telekomunikacijų </a:t>
            </a:r>
            <a:endParaRPr lang="lt-LT" sz="2400" b="1" dirty="0" smtClean="0"/>
          </a:p>
          <a:p>
            <a:r>
              <a:rPr lang="lt-LT" sz="2400" b="1" dirty="0" smtClean="0"/>
              <a:t>operatorių </a:t>
            </a:r>
            <a:r>
              <a:rPr lang="lt-LT" sz="2400" b="1" dirty="0"/>
              <a:t>teikiamoms paslaugoms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37366" y="4287135"/>
            <a:ext cx="10162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/>
              <a:t>IT paslaugų valdymo aplinka (</a:t>
            </a:r>
            <a:r>
              <a:rPr lang="lt-LT" sz="2400" b="1" dirty="0" err="1"/>
              <a:t>authentications</a:t>
            </a:r>
            <a:r>
              <a:rPr lang="lt-LT" sz="2400" b="1" dirty="0"/>
              <a:t>, </a:t>
            </a:r>
            <a:r>
              <a:rPr lang="lt-LT" sz="2400" b="1" dirty="0" err="1"/>
              <a:t>policies</a:t>
            </a:r>
            <a:r>
              <a:rPr lang="lt-LT" sz="2400" b="1" dirty="0"/>
              <a:t>, </a:t>
            </a:r>
            <a:r>
              <a:rPr lang="lt-LT" sz="2400" b="1" dirty="0" err="1"/>
              <a:t>accounting</a:t>
            </a:r>
            <a:r>
              <a:rPr lang="lt-LT" sz="2400" b="1" dirty="0"/>
              <a:t>) </a:t>
            </a:r>
            <a:endParaRPr lang="lt-LT" sz="2400" b="1" dirty="0" smtClean="0"/>
          </a:p>
          <a:p>
            <a:r>
              <a:rPr lang="lt-LT" sz="2400" b="1" dirty="0" smtClean="0"/>
              <a:t>telekomunikacijų </a:t>
            </a:r>
            <a:r>
              <a:rPr lang="lt-LT" sz="2400" b="1" dirty="0"/>
              <a:t>operatorių teikiamoms paslaugoms APIMAN API </a:t>
            </a:r>
            <a:endParaRPr lang="lt-LT" sz="2400" b="1" dirty="0" smtClean="0"/>
          </a:p>
          <a:p>
            <a:r>
              <a:rPr lang="lt-LT" sz="2400" b="1" dirty="0" smtClean="0"/>
              <a:t>valdymo </a:t>
            </a:r>
            <a:r>
              <a:rPr lang="lt-LT" sz="2400" b="1" dirty="0"/>
              <a:t>sistemos pagrindu</a:t>
            </a:r>
          </a:p>
        </p:txBody>
      </p:sp>
      <p:sp>
        <p:nvSpPr>
          <p:cNvPr id="5" name="Ovalas 4"/>
          <p:cNvSpPr/>
          <p:nvPr/>
        </p:nvSpPr>
        <p:spPr>
          <a:xfrm>
            <a:off x="709065" y="3230896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as 19"/>
          <p:cNvSpPr/>
          <p:nvPr/>
        </p:nvSpPr>
        <p:spPr>
          <a:xfrm>
            <a:off x="709065" y="4429523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37366" y="1249225"/>
            <a:ext cx="10426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/>
              <a:t>Realaus laiko skambučių valdymo konsolė (</a:t>
            </a:r>
            <a:r>
              <a:rPr lang="lt-LT" sz="2400" b="1" dirty="0" err="1"/>
              <a:t>Web</a:t>
            </a:r>
            <a:r>
              <a:rPr lang="lt-LT" sz="2400" b="1" dirty="0"/>
              <a:t> </a:t>
            </a:r>
            <a:r>
              <a:rPr lang="lt-LT" sz="2400" b="1" dirty="0" err="1"/>
              <a:t>based</a:t>
            </a:r>
            <a:r>
              <a:rPr lang="lt-LT" sz="2400" b="1" dirty="0"/>
              <a:t> </a:t>
            </a:r>
            <a:r>
              <a:rPr lang="lt-LT" sz="2400" b="1" dirty="0" err="1"/>
              <a:t>real</a:t>
            </a:r>
            <a:r>
              <a:rPr lang="lt-LT" sz="2400" b="1" dirty="0"/>
              <a:t> </a:t>
            </a:r>
            <a:r>
              <a:rPr lang="lt-LT" sz="2400" b="1" dirty="0" err="1"/>
              <a:t>time</a:t>
            </a:r>
            <a:r>
              <a:rPr lang="lt-LT" sz="2400" b="1" dirty="0"/>
              <a:t> </a:t>
            </a:r>
            <a:r>
              <a:rPr lang="lt-LT" sz="2400" b="1" dirty="0" err="1"/>
              <a:t>call</a:t>
            </a:r>
            <a:r>
              <a:rPr lang="lt-LT" sz="2400" b="1" dirty="0"/>
              <a:t> </a:t>
            </a:r>
            <a:r>
              <a:rPr lang="lt-LT" sz="2400" b="1" dirty="0" err="1"/>
              <a:t>control</a:t>
            </a:r>
            <a:r>
              <a:rPr lang="lt-LT" sz="2400" b="1" dirty="0"/>
              <a:t> </a:t>
            </a:r>
            <a:r>
              <a:rPr lang="lt-LT" sz="2400" b="1" dirty="0" err="1"/>
              <a:t>console</a:t>
            </a:r>
            <a:r>
              <a:rPr lang="lt-LT" sz="2400" b="1" dirty="0" smtClean="0"/>
              <a:t>)</a:t>
            </a:r>
            <a:endParaRPr lang="en-US" sz="2400" b="1" dirty="0"/>
          </a:p>
          <a:p>
            <a:r>
              <a:rPr lang="lt-LT" sz="2000" dirty="0"/>
              <a:t>Kuriamas HTML 5 pagrindu skambučių centro realaus laiko valdymo konsolės prototipas</a:t>
            </a:r>
            <a:r>
              <a:rPr lang="lt-LT" sz="2000" dirty="0" smtClean="0"/>
              <a:t>.</a:t>
            </a:r>
            <a:r>
              <a:rPr lang="lt-LT" sz="2000" dirty="0"/>
              <a:t> </a:t>
            </a:r>
            <a:endParaRPr lang="en-US" sz="2000" dirty="0"/>
          </a:p>
          <a:p>
            <a:r>
              <a:rPr lang="lt-LT" sz="2000" dirty="0"/>
              <a:t>Technologija:  HTML 5, </a:t>
            </a:r>
            <a:r>
              <a:rPr lang="lt-LT" sz="2000" dirty="0" err="1"/>
              <a:t>Web</a:t>
            </a:r>
            <a:r>
              <a:rPr lang="lt-LT" sz="2000" dirty="0"/>
              <a:t> </a:t>
            </a:r>
            <a:r>
              <a:rPr lang="lt-LT" sz="2000" dirty="0" err="1"/>
              <a:t>Socket</a:t>
            </a:r>
            <a:r>
              <a:rPr lang="lt-LT" sz="2000" dirty="0"/>
              <a:t>, </a:t>
            </a:r>
            <a:r>
              <a:rPr lang="lt-LT" sz="2000" dirty="0" err="1"/>
              <a:t>Javascript</a:t>
            </a:r>
            <a:r>
              <a:rPr lang="lt-LT" sz="2000" dirty="0"/>
              <a:t>, Java</a:t>
            </a:r>
            <a:endParaRPr lang="en-US" sz="2000" dirty="0"/>
          </a:p>
        </p:txBody>
      </p:sp>
      <p:sp>
        <p:nvSpPr>
          <p:cNvPr id="16" name="Ovalas 15"/>
          <p:cNvSpPr/>
          <p:nvPr/>
        </p:nvSpPr>
        <p:spPr>
          <a:xfrm>
            <a:off x="709064" y="1376673"/>
            <a:ext cx="277557" cy="25930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5" grpId="0" animBg="1"/>
      <p:bldP spid="20" grpId="0" animBg="1"/>
      <p:bldP spid="13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58" y="6027706"/>
            <a:ext cx="269937" cy="269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09" y="6017226"/>
            <a:ext cx="192024" cy="2804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34" y="6060567"/>
            <a:ext cx="280417" cy="204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93" y="6022467"/>
            <a:ext cx="348396" cy="2804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676816" y="2767632"/>
            <a:ext cx="838371" cy="4924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lt-LT" sz="3200" b="1" dirty="0" smtClean="0">
                <a:solidFill>
                  <a:schemeClr val="bg1"/>
                </a:solidFill>
              </a:rPr>
              <a:t>AČIŪ</a:t>
            </a:r>
            <a:endParaRPr lang="lt-LT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7"/>
          </p:cNvPr>
          <p:cNvSpPr txBox="1"/>
          <p:nvPr/>
        </p:nvSpPr>
        <p:spPr>
          <a:xfrm>
            <a:off x="1615389" y="6027706"/>
            <a:ext cx="134321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WWW.ELITNET.</a:t>
            </a:r>
            <a:r>
              <a:rPr lang="lt-LT" sz="1200" b="1" dirty="0" smtClean="0">
                <a:solidFill>
                  <a:schemeClr val="bg1"/>
                </a:solidFill>
              </a:rPr>
              <a:t>EU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hlinkClick r:id="rId8"/>
          </p:cNvPr>
          <p:cNvSpPr txBox="1"/>
          <p:nvPr/>
        </p:nvSpPr>
        <p:spPr>
          <a:xfrm>
            <a:off x="4288570" y="6027706"/>
            <a:ext cx="138009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INFO@ELITNET.</a:t>
            </a:r>
            <a:r>
              <a:rPr lang="lt-LT" sz="1200" b="1" dirty="0" smtClean="0">
                <a:solidFill>
                  <a:schemeClr val="bg1"/>
                </a:solidFill>
              </a:rPr>
              <a:t>EU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05595" y="6027706"/>
            <a:ext cx="134764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+370 37 352705</a:t>
            </a:r>
            <a:endParaRPr lang="lt-LT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hlinkClick r:id="rId9"/>
          </p:cNvPr>
          <p:cNvSpPr txBox="1"/>
          <p:nvPr/>
        </p:nvSpPr>
        <p:spPr>
          <a:xfrm>
            <a:off x="9747875" y="5868893"/>
            <a:ext cx="1213491" cy="5770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PA</a:t>
            </a:r>
            <a:r>
              <a:rPr lang="lt-LT" sz="1050" b="1" dirty="0" smtClean="0">
                <a:solidFill>
                  <a:schemeClr val="bg1"/>
                </a:solidFill>
              </a:rPr>
              <a:t>ŠILĖ</a:t>
            </a:r>
            <a:r>
              <a:rPr lang="en-US" sz="1050" b="1" dirty="0" smtClean="0">
                <a:solidFill>
                  <a:schemeClr val="bg1"/>
                </a:solidFill>
              </a:rPr>
              <a:t>S </a:t>
            </a:r>
            <a:r>
              <a:rPr lang="lt-LT" sz="1050" b="1" dirty="0" smtClean="0">
                <a:solidFill>
                  <a:schemeClr val="bg1"/>
                </a:solidFill>
              </a:rPr>
              <a:t>G</a:t>
            </a:r>
            <a:r>
              <a:rPr lang="en-US" sz="1050" b="1" dirty="0" smtClean="0">
                <a:solidFill>
                  <a:schemeClr val="bg1"/>
                </a:solidFill>
              </a:rPr>
              <a:t>. 102</a:t>
            </a:r>
          </a:p>
          <a:p>
            <a:r>
              <a:rPr lang="en-US" sz="1050" b="1" dirty="0" smtClean="0">
                <a:solidFill>
                  <a:schemeClr val="bg1"/>
                </a:solidFill>
              </a:rPr>
              <a:t>LT-51314 KAUNAS</a:t>
            </a:r>
          </a:p>
          <a:p>
            <a:r>
              <a:rPr lang="lt-LT" sz="1050" b="1" dirty="0" smtClean="0">
                <a:solidFill>
                  <a:schemeClr val="bg1"/>
                </a:solidFill>
              </a:rPr>
              <a:t>LIETUVA</a:t>
            </a:r>
            <a:endParaRPr lang="lt-LT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9040103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TELEKOMUNIKACIJOS – KERTINIS INOVACIJŲ KOMPONENTAS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aveikslėlis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3195" y="3575887"/>
            <a:ext cx="1957514" cy="1321322"/>
          </a:xfrm>
          <a:prstGeom prst="rect">
            <a:avLst/>
          </a:prstGeom>
        </p:spPr>
      </p:pic>
      <p:pic>
        <p:nvPicPr>
          <p:cNvPr id="1026" name="Picture 2" descr="https://upload.wikimedia.org/wikipedia/commons/a/a4/IoT-Enabled_Smart_City_Framework_White_Paper_Image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98" y="3943076"/>
            <a:ext cx="1375870" cy="13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067124" y="4936179"/>
            <a:ext cx="209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dirty="0" smtClean="0"/>
              <a:t>Telemedicina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695251" y="5325597"/>
            <a:ext cx="1212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dirty="0" err="1" smtClean="0"/>
              <a:t>IoT</a:t>
            </a:r>
            <a:r>
              <a:rPr lang="lt-LT" sz="2800" dirty="0" smtClean="0"/>
              <a:t>/</a:t>
            </a:r>
            <a:r>
              <a:rPr lang="lt-LT" sz="2800" dirty="0" err="1" smtClean="0"/>
              <a:t>IoE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392441" y="2306595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 smtClean="0"/>
              <a:t>5G tinklai</a:t>
            </a:r>
          </a:p>
        </p:txBody>
      </p:sp>
      <p:pic>
        <p:nvPicPr>
          <p:cNvPr id="1030" name="Picture 6" descr="http://www.bidunyabilgi.com/portal/wp-content/uploads/2014/11/5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749" y="1346220"/>
            <a:ext cx="1360236" cy="9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imagemanager.ubm-us.net/images/nojitter/ehk/z-images/WebRTC-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72" y="1528840"/>
            <a:ext cx="1172423" cy="117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93304" y="2609575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 err="1" smtClean="0"/>
              <a:t>WebRTC</a:t>
            </a:r>
            <a:endParaRPr lang="lt-LT" sz="2800" dirty="0" smtClean="0"/>
          </a:p>
        </p:txBody>
      </p:sp>
      <p:pic>
        <p:nvPicPr>
          <p:cNvPr id="5" name="Paveikslėlis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2592" y="1575128"/>
            <a:ext cx="885999" cy="8859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59981" y="2514678"/>
            <a:ext cx="2093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 smtClean="0"/>
              <a:t>Molekulinė</a:t>
            </a:r>
            <a:br>
              <a:rPr lang="lt-LT" sz="2800" dirty="0" smtClean="0"/>
            </a:br>
            <a:r>
              <a:rPr lang="lt-LT" sz="2800" dirty="0" smtClean="0"/>
              <a:t>komunikacija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30030" y="230659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 err="1" smtClean="0"/>
              <a:t>LiFi</a:t>
            </a:r>
            <a:endParaRPr lang="lt-LT" sz="2800" dirty="0" smtClean="0"/>
          </a:p>
        </p:txBody>
      </p:sp>
      <p:pic>
        <p:nvPicPr>
          <p:cNvPr id="3076" name="Picture 4" descr="https://i.ytimg.com/vi/mSixmxiKHpM/maxresdefault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02" y="1336856"/>
            <a:ext cx="1682020" cy="9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4.bp.blogspot.com/-iorqHNT5K3s/VcXCI8hq_QI/AAAAAAAAj7Q/1K8cbkigrbw/s1600/zigbee-internet-of-thing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68" y="4065508"/>
            <a:ext cx="2127641" cy="11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samsung.com/common/img/galaxynote4/pd_img/04_Gear%20VR/white_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3575887"/>
            <a:ext cx="1888702" cy="143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29788" y="4936179"/>
            <a:ext cx="111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dirty="0" smtClean="0"/>
              <a:t>VR/AR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478497" y="5325597"/>
            <a:ext cx="252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 smtClean="0"/>
              <a:t>Išmanūs miestai</a:t>
            </a:r>
            <a:endParaRPr lang="en-US" sz="1600" dirty="0"/>
          </a:p>
        </p:txBody>
      </p:sp>
      <p:pic>
        <p:nvPicPr>
          <p:cNvPr id="6" name="Paveikslėlis 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39" y="2422681"/>
            <a:ext cx="1984909" cy="19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1" grpId="0"/>
      <p:bldP spid="22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5396734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POREIKIS NAUJIEMS SPRENDIMAMS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27486" y="1194445"/>
            <a:ext cx="592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3200" dirty="0" smtClean="0"/>
              <a:t>Augantis duomenų naudojimas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7487" y="2187613"/>
            <a:ext cx="592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3200" dirty="0" smtClean="0"/>
              <a:t>Didėjantis tinklo terminalų kiekis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27487" y="3183323"/>
            <a:ext cx="592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3200" dirty="0" smtClean="0"/>
              <a:t>Grėsmės duomenų saugumui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27486" y="4173949"/>
            <a:ext cx="592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lt-LT" sz="3200" dirty="0" smtClean="0"/>
              <a:t>Konkurencija tarp paslaugų teikėjų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27487" y="5164576"/>
            <a:ext cx="592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t-LT" sz="3200" dirty="0" smtClean="0"/>
              <a:t>Augantys vartotojų lūkesčiai</a:t>
            </a:r>
            <a:endParaRPr lang="en-US" dirty="0"/>
          </a:p>
        </p:txBody>
      </p:sp>
      <p:pic>
        <p:nvPicPr>
          <p:cNvPr id="4" name="Picture 4" descr="https://annindriya.com/images/Innovation_bulb_plant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33" y="1498600"/>
            <a:ext cx="2936599" cy="39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vetqi.eu/bildes/images/progres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07" y="1391498"/>
            <a:ext cx="1406525" cy="13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bell.ca/Styles/wireless/all_languages/all_regions/catalog_images/Galaxy-8-Plus/Samsung_Galaxy_S8-Plus_black_lrg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37439">
            <a:off x="1151177" y="3905330"/>
            <a:ext cx="1700466" cy="17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iki.arcengames.com/images/b/b0/Padlock-black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871">
            <a:off x="3011538" y="3999622"/>
            <a:ext cx="1419951" cy="14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netbilling.com/sites/default/files/finish-flag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/>
        </p:blipFill>
        <p:spPr bwMode="auto">
          <a:xfrm>
            <a:off x="1002793" y="2638948"/>
            <a:ext cx="1561563" cy="16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ilver shopping cart ic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39" y="1226057"/>
            <a:ext cx="1569173" cy="15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3588803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VEIKLOS SRITYS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3207" y="1321104"/>
            <a:ext cx="6836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Intelektualios mobilaus tinklo paslaugos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3207" y="3152834"/>
            <a:ext cx="669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Operatoriaus infrastruktūros elementai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3207" y="2236969"/>
            <a:ext cx="622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Duomenų analizė ir srautų valdymas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3207" y="4068699"/>
            <a:ext cx="541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Duomenų saugumo sprendimai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3207" y="4986472"/>
            <a:ext cx="537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i="1" dirty="0" err="1" smtClean="0"/>
              <a:t>Lawful</a:t>
            </a:r>
            <a:r>
              <a:rPr lang="lt-LT" sz="3200" i="1" dirty="0" smtClean="0"/>
              <a:t> </a:t>
            </a:r>
            <a:r>
              <a:rPr lang="lt-LT" sz="3200" i="1" dirty="0" err="1" smtClean="0"/>
              <a:t>interception</a:t>
            </a:r>
            <a:r>
              <a:rPr lang="lt-LT" sz="3200" i="1" dirty="0" smtClean="0"/>
              <a:t> </a:t>
            </a:r>
            <a:r>
              <a:rPr lang="lt-LT" sz="3200" dirty="0" smtClean="0"/>
              <a:t>sprendimai</a:t>
            </a:r>
            <a:endParaRPr lang="en-US" dirty="0"/>
          </a:p>
        </p:txBody>
      </p:sp>
      <p:pic>
        <p:nvPicPr>
          <p:cNvPr id="1032" name="Picture 8" descr="http://icons.iconarchive.com/icons/mahm0udwally/all-flat/256/Folder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866" y="2178480"/>
            <a:ext cx="3392767" cy="339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www.bell.ca/Styles/wireless/all_languages/all_regions/catalog_images/Galaxy-8-Plus/Samsung_Galaxy_S8-Plus_black_lrg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112" y="2974414"/>
            <a:ext cx="1700466" cy="17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inity-eg.com/images/data-collecti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34" y="4237892"/>
            <a:ext cx="2104088" cy="11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wiki.arcengames.com/images/b/b0/Padlock-black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582" y="4278144"/>
            <a:ext cx="1157200" cy="11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diysolarpanelsv.com/images/clipart-police-officer-48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42" y="2375286"/>
            <a:ext cx="1224069" cy="8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upload.wikimedia.org/wikipedia/commons/thumb/9/9e/Wifi.svg/945px-Wifi.sv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43" y="3233888"/>
            <a:ext cx="1329821" cy="144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7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166574" y="716839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166574" y="168192"/>
            <a:ext cx="4814588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PAGRINDINIAI ELITNET KLIENTAI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50" y="1775708"/>
            <a:ext cx="1430724" cy="894744"/>
          </a:xfrm>
          <a:prstGeom prst="rect">
            <a:avLst/>
          </a:prstGeom>
        </p:spPr>
      </p:pic>
      <p:pic>
        <p:nvPicPr>
          <p:cNvPr id="4" name="Paveikslėlis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7" y="1714936"/>
            <a:ext cx="1800000" cy="954936"/>
          </a:xfrm>
          <a:prstGeom prst="rect">
            <a:avLst/>
          </a:prstGeom>
        </p:spPr>
      </p:pic>
      <p:pic>
        <p:nvPicPr>
          <p:cNvPr id="5" name="Paveikslėlis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99" y="1759560"/>
            <a:ext cx="1800000" cy="778898"/>
          </a:xfrm>
          <a:prstGeom prst="rect">
            <a:avLst/>
          </a:prstGeom>
        </p:spPr>
      </p:pic>
      <p:pic>
        <p:nvPicPr>
          <p:cNvPr id="6" name="Paveikslėlis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61" y="1778443"/>
            <a:ext cx="1800000" cy="891429"/>
          </a:xfrm>
          <a:prstGeom prst="rect">
            <a:avLst/>
          </a:prstGeom>
        </p:spPr>
      </p:pic>
      <p:pic>
        <p:nvPicPr>
          <p:cNvPr id="10" name="Paveikslėlis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186" y="1757828"/>
            <a:ext cx="1800000" cy="878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3499" y="2813540"/>
            <a:ext cx="21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USA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139961" y="2815541"/>
            <a:ext cx="21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smtClean="0"/>
              <a:t>Lithuania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346424" y="2813540"/>
            <a:ext cx="21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err="1" smtClean="0"/>
              <a:t>Latvia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83975" y="2806115"/>
            <a:ext cx="21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err="1" smtClean="0"/>
              <a:t>Austria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33975" y="2804320"/>
            <a:ext cx="214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dirty="0" err="1" smtClean="0"/>
              <a:t>Switzerland</a:t>
            </a:r>
            <a:endParaRPr lang="en-US" sz="2000" dirty="0"/>
          </a:p>
        </p:txBody>
      </p:sp>
      <p:pic>
        <p:nvPicPr>
          <p:cNvPr id="11" name="Paveikslėlis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0"/>
          <a:stretch/>
        </p:blipFill>
        <p:spPr>
          <a:xfrm>
            <a:off x="968737" y="3322190"/>
            <a:ext cx="1080000" cy="862919"/>
          </a:xfrm>
          <a:prstGeom prst="rect">
            <a:avLst/>
          </a:prstGeom>
        </p:spPr>
      </p:pic>
      <p:pic>
        <p:nvPicPr>
          <p:cNvPr id="12" name="Paveikslėlis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87" y="3178770"/>
            <a:ext cx="1080000" cy="1080000"/>
          </a:xfrm>
          <a:prstGeom prst="rect">
            <a:avLst/>
          </a:prstGeom>
        </p:spPr>
      </p:pic>
      <p:pic>
        <p:nvPicPr>
          <p:cNvPr id="19" name="Paveikslėlis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6"/>
          <a:stretch/>
        </p:blipFill>
        <p:spPr>
          <a:xfrm>
            <a:off x="3318737" y="4344338"/>
            <a:ext cx="1080000" cy="711000"/>
          </a:xfrm>
          <a:prstGeom prst="rect">
            <a:avLst/>
          </a:prstGeom>
        </p:spPr>
      </p:pic>
      <p:pic>
        <p:nvPicPr>
          <p:cNvPr id="20" name="Paveikslėlis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92" y="3197203"/>
            <a:ext cx="1080000" cy="1080000"/>
          </a:xfrm>
          <a:prstGeom prst="rect">
            <a:avLst/>
          </a:prstGeom>
        </p:spPr>
      </p:pic>
      <p:pic>
        <p:nvPicPr>
          <p:cNvPr id="21" name="Paveikslėlis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12" y="3932065"/>
            <a:ext cx="1080000" cy="1080000"/>
          </a:xfrm>
          <a:prstGeom prst="rect">
            <a:avLst/>
          </a:prstGeom>
        </p:spPr>
      </p:pic>
      <p:pic>
        <p:nvPicPr>
          <p:cNvPr id="22" name="Paveikslėlis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7"/>
          <a:stretch/>
        </p:blipFill>
        <p:spPr>
          <a:xfrm>
            <a:off x="7707312" y="3167232"/>
            <a:ext cx="1080000" cy="810254"/>
          </a:xfrm>
          <a:prstGeom prst="rect">
            <a:avLst/>
          </a:prstGeom>
        </p:spPr>
      </p:pic>
      <p:pic>
        <p:nvPicPr>
          <p:cNvPr id="23" name="Paveikslėlis 2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2" b="26806"/>
          <a:stretch/>
        </p:blipFill>
        <p:spPr>
          <a:xfrm>
            <a:off x="7730256" y="4891638"/>
            <a:ext cx="1080000" cy="460530"/>
          </a:xfrm>
          <a:prstGeom prst="rect">
            <a:avLst/>
          </a:prstGeom>
        </p:spPr>
      </p:pic>
      <p:pic>
        <p:nvPicPr>
          <p:cNvPr id="24" name="Paveikslėlis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01" y="3167232"/>
            <a:ext cx="1080000" cy="1080000"/>
          </a:xfrm>
          <a:prstGeom prst="rect">
            <a:avLst/>
          </a:prstGeom>
        </p:spPr>
      </p:pic>
      <p:pic>
        <p:nvPicPr>
          <p:cNvPr id="25" name="Paveikslėlis 2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1"/>
          <a:stretch/>
        </p:blipFill>
        <p:spPr>
          <a:xfrm>
            <a:off x="9913201" y="4204084"/>
            <a:ext cx="1080000" cy="7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2519408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ISO SERTIFIKATAI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192.168.2.176/wp-content/uploads/2017/01/ISO9001-300x3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17" y="194985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92.168.2.176/wp-content/uploads/2017/01/ISO20000-300x3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03" y="194985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92.168.2.176/wp-content/uploads/2017/01/ISO27001-300x3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89" y="194985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0753" y="3801126"/>
            <a:ext cx="256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b="1" dirty="0" smtClean="0"/>
              <a:t>ISO 9001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08468" y="3801126"/>
            <a:ext cx="256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b="1" dirty="0" smtClean="0"/>
              <a:t>ISO 20000-1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74125" y="3801126"/>
            <a:ext cx="256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b="1" dirty="0" smtClean="0"/>
              <a:t>ISO 27001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0142" y="4283953"/>
            <a:ext cx="279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600" dirty="0" smtClean="0"/>
              <a:t>Kokybės valdymo sistemos ir</a:t>
            </a:r>
          </a:p>
          <a:p>
            <a:pPr algn="ctr"/>
            <a:r>
              <a:rPr lang="lt-LT" sz="1600" dirty="0" smtClean="0"/>
              <a:t>tobulinimo procesai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7857" y="4283952"/>
            <a:ext cx="279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600" dirty="0" smtClean="0"/>
              <a:t>IT paslaugų valdymas ir palaikymas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066275" y="4283952"/>
            <a:ext cx="279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600" dirty="0" smtClean="0"/>
              <a:t>Informacijos saugumo valdymas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92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5604611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TELEKOMUNIKACIJŲ TECHNOLOGIJOS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472" y="3195244"/>
            <a:ext cx="40017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Artificial</a:t>
            </a:r>
            <a:r>
              <a:rPr lang="lt-LT" sz="3000" dirty="0" smtClean="0"/>
              <a:t> </a:t>
            </a:r>
            <a:r>
              <a:rPr lang="lt-LT" sz="3000" dirty="0" err="1" smtClean="0"/>
              <a:t>intelligence</a:t>
            </a:r>
            <a:r>
              <a:rPr lang="lt-LT" sz="3000" dirty="0" smtClean="0"/>
              <a:t> (AI)</a:t>
            </a:r>
            <a:endParaRPr lang="en-US" sz="3000" dirty="0"/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6276" y="2515854"/>
            <a:ext cx="3915490" cy="37138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7472" y="1068592"/>
            <a:ext cx="5736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Software-defined</a:t>
            </a:r>
            <a:r>
              <a:rPr lang="lt-LT" sz="3000" dirty="0" smtClean="0"/>
              <a:t> </a:t>
            </a:r>
            <a:r>
              <a:rPr lang="lt-LT" sz="3000" dirty="0" err="1" smtClean="0"/>
              <a:t>networking</a:t>
            </a:r>
            <a:r>
              <a:rPr lang="lt-LT" sz="3000" dirty="0" smtClean="0"/>
              <a:t> (SDN)</a:t>
            </a:r>
            <a:endParaRPr lang="en-US" sz="3000" dirty="0"/>
          </a:p>
        </p:txBody>
      </p:sp>
      <p:sp>
        <p:nvSpPr>
          <p:cNvPr id="20" name="TextBox 19"/>
          <p:cNvSpPr txBox="1"/>
          <p:nvPr/>
        </p:nvSpPr>
        <p:spPr>
          <a:xfrm>
            <a:off x="617472" y="2481141"/>
            <a:ext cx="47261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Software-defined</a:t>
            </a:r>
            <a:r>
              <a:rPr lang="lt-LT" sz="3000" dirty="0" smtClean="0"/>
              <a:t> </a:t>
            </a:r>
            <a:r>
              <a:rPr lang="lt-LT" sz="3000" dirty="0" err="1" smtClean="0"/>
              <a:t>radio</a:t>
            </a:r>
            <a:r>
              <a:rPr lang="lt-LT" sz="3000" dirty="0" smtClean="0"/>
              <a:t> (SDR)</a:t>
            </a:r>
            <a:endParaRPr lang="en-US" sz="3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36482" y="5325746"/>
            <a:ext cx="4558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Microservices</a:t>
            </a:r>
            <a:r>
              <a:rPr lang="lt-LT" sz="3000" dirty="0" smtClean="0"/>
              <a:t>, </a:t>
            </a:r>
            <a:r>
              <a:rPr lang="lt-LT" sz="3000" dirty="0" err="1" smtClean="0"/>
              <a:t>nanoservices</a:t>
            </a:r>
            <a:endParaRPr lang="en-US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617472" y="1782695"/>
            <a:ext cx="6011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smtClean="0"/>
              <a:t>Network </a:t>
            </a:r>
            <a:r>
              <a:rPr lang="lt-LT" sz="3000" dirty="0" err="1" smtClean="0"/>
              <a:t>function</a:t>
            </a:r>
            <a:r>
              <a:rPr lang="lt-LT" sz="3000" dirty="0" smtClean="0"/>
              <a:t> </a:t>
            </a:r>
            <a:r>
              <a:rPr lang="lt-LT" sz="3000" dirty="0" err="1" smtClean="0"/>
              <a:t>virtualization</a:t>
            </a:r>
            <a:r>
              <a:rPr lang="lt-LT" sz="3000" dirty="0" smtClean="0"/>
              <a:t> (NFV)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617472" y="3909347"/>
            <a:ext cx="144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smtClean="0"/>
              <a:t>Big data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>
            <a:off x="617472" y="4623450"/>
            <a:ext cx="1389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DevOps</a:t>
            </a:r>
            <a:endParaRPr lang="en-US" sz="3000" dirty="0"/>
          </a:p>
        </p:txBody>
      </p:sp>
      <p:sp>
        <p:nvSpPr>
          <p:cNvPr id="23" name="TextBox 22"/>
          <p:cNvSpPr txBox="1"/>
          <p:nvPr/>
        </p:nvSpPr>
        <p:spPr>
          <a:xfrm>
            <a:off x="617472" y="5325746"/>
            <a:ext cx="2821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000" dirty="0" err="1" smtClean="0"/>
              <a:t>Reactive</a:t>
            </a:r>
            <a:r>
              <a:rPr lang="lt-LT" sz="3000" dirty="0" smtClean="0"/>
              <a:t> </a:t>
            </a:r>
            <a:r>
              <a:rPr lang="lt-LT" sz="3000" dirty="0" err="1" smtClean="0"/>
              <a:t>systems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629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0" grpId="0"/>
      <p:bldP spid="21" grpId="0"/>
      <p:bldP spid="22" grpId="0"/>
      <p:bldP spid="16" grpId="0"/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9174115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 smtClean="0">
                <a:solidFill>
                  <a:schemeClr val="bg1"/>
                </a:solidFill>
              </a:rPr>
              <a:t>ELITNET PRODUKTŲ GYVAVIMO CIKLAS, VEIKLOS IR PROCESAI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689031146"/>
              </p:ext>
            </p:extLst>
          </p:nvPr>
        </p:nvGraphicFramePr>
        <p:xfrm>
          <a:off x="222379" y="1023582"/>
          <a:ext cx="11741508" cy="496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9907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3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89" y="6429374"/>
            <a:ext cx="1700790" cy="231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2379" y="714103"/>
            <a:ext cx="11741508" cy="5515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63" name="TextBox 62"/>
          <p:cNvSpPr txBox="1"/>
          <p:nvPr/>
        </p:nvSpPr>
        <p:spPr>
          <a:xfrm>
            <a:off x="222379" y="176114"/>
            <a:ext cx="9174115" cy="4308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lt-LT" sz="2800" b="1" dirty="0">
                <a:solidFill>
                  <a:schemeClr val="bg1"/>
                </a:solidFill>
              </a:rPr>
              <a:t>ELITNET PRODUKTŲ GYVAVIMO CIKLAS, VEIKLOS IR PROCESAI</a:t>
            </a:r>
            <a:endParaRPr lang="lt-LT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 hidden="1"/>
          <p:cNvGraphicFramePr/>
          <p:nvPr>
            <p:extLst>
              <p:ext uri="{D42A27DB-BD31-4B8C-83A1-F6EECF244321}">
                <p14:modId xmlns:p14="http://schemas.microsoft.com/office/powerpoint/2010/main" val="3371685658"/>
              </p:ext>
            </p:extLst>
          </p:nvPr>
        </p:nvGraphicFramePr>
        <p:xfrm>
          <a:off x="444136" y="879566"/>
          <a:ext cx="11268893" cy="51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https://gigaom.com/wp-content/uploads/sites/1/2011/03/istock_000014164322xsmall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-17798" r="8620" b="-6484"/>
          <a:stretch/>
        </p:blipFill>
        <p:spPr bwMode="auto">
          <a:xfrm>
            <a:off x="8192978" y="2620630"/>
            <a:ext cx="3138985" cy="3179928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0752" y="2844313"/>
            <a:ext cx="684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Kūrimo metodologijos: </a:t>
            </a:r>
            <a:r>
              <a:rPr lang="lt-LT" sz="3200" dirty="0" err="1" smtClean="0"/>
              <a:t>Scrum</a:t>
            </a:r>
            <a:r>
              <a:rPr lang="lt-LT" sz="3200" dirty="0" smtClean="0"/>
              <a:t>, </a:t>
            </a:r>
            <a:r>
              <a:rPr lang="lt-LT" sz="3200" dirty="0" err="1" smtClean="0"/>
              <a:t>Waterfall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0752" y="3786140"/>
            <a:ext cx="53523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Kūrimo praktikos: </a:t>
            </a:r>
            <a:r>
              <a:rPr lang="lt-LT" sz="3200" i="1" dirty="0" err="1" smtClean="0"/>
              <a:t>prototyping</a:t>
            </a:r>
            <a:r>
              <a:rPr lang="lt-LT" sz="3200" dirty="0" smtClean="0"/>
              <a:t>, </a:t>
            </a:r>
          </a:p>
          <a:p>
            <a:r>
              <a:rPr lang="lt-LT" sz="3200" i="1" dirty="0" err="1" smtClean="0"/>
              <a:t>milestone-driven</a:t>
            </a:r>
            <a:r>
              <a:rPr lang="lt-LT" sz="3200" i="1" dirty="0" smtClean="0"/>
              <a:t> </a:t>
            </a:r>
            <a:r>
              <a:rPr lang="lt-LT" sz="3200" i="1" dirty="0" err="1" smtClean="0"/>
              <a:t>design</a:t>
            </a:r>
            <a:r>
              <a:rPr lang="lt-LT" sz="3200" dirty="0" smtClean="0"/>
              <a:t>,</a:t>
            </a:r>
          </a:p>
          <a:p>
            <a:r>
              <a:rPr lang="lt-LT" sz="3200" i="1" dirty="0" err="1" smtClean="0"/>
              <a:t>incremental</a:t>
            </a:r>
            <a:r>
              <a:rPr lang="lt-LT" sz="3200" i="1" dirty="0" smtClean="0"/>
              <a:t> </a:t>
            </a:r>
            <a:r>
              <a:rPr lang="lt-LT" sz="3200" i="1" dirty="0" err="1" smtClean="0"/>
              <a:t>development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0752" y="1410044"/>
            <a:ext cx="105112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 smtClean="0"/>
              <a:t>Procesai apibrėžiami ISO 9001, 20000 ir 27001 standartuose</a:t>
            </a:r>
          </a:p>
          <a:p>
            <a:r>
              <a:rPr lang="lt-LT" sz="3200" dirty="0" smtClean="0"/>
              <a:t>ir apima visas tipines programinės </a:t>
            </a:r>
            <a:r>
              <a:rPr lang="lt-LT" sz="3200" dirty="0" smtClean="0"/>
              <a:t>įrangos kūrimo veiklas.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9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6463</TotalTime>
  <Words>723</Words>
  <Application>Microsoft Office PowerPoint</Application>
  <PresentationFormat>Plačiaekranė</PresentationFormat>
  <Paragraphs>169</Paragraphs>
  <Slides>18</Slides>
  <Notes>16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Giedrius</dc:creator>
  <cp:lastModifiedBy>Elitnet Elitnet</cp:lastModifiedBy>
  <cp:revision>472</cp:revision>
  <dcterms:created xsi:type="dcterms:W3CDTF">2015-09-01T13:35:30Z</dcterms:created>
  <dcterms:modified xsi:type="dcterms:W3CDTF">2018-02-06T11:01:48Z</dcterms:modified>
</cp:coreProperties>
</file>